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680" r:id="rId1"/>
    <p:sldMasterId id="2147483897" r:id="rId2"/>
    <p:sldMasterId id="2147483927" r:id="rId3"/>
  </p:sldMasterIdLst>
  <p:notesMasterIdLst>
    <p:notesMasterId r:id="rId8"/>
  </p:notesMasterIdLst>
  <p:handoutMasterIdLst>
    <p:handoutMasterId r:id="rId9"/>
  </p:handoutMasterIdLst>
  <p:sldIdLst>
    <p:sldId id="2057" r:id="rId4"/>
    <p:sldId id="2055" r:id="rId5"/>
    <p:sldId id="2056" r:id="rId6"/>
    <p:sldId id="2039" r:id="rId7"/>
  </p:sldIdLst>
  <p:sldSz cx="12192000" cy="6858000"/>
  <p:notesSz cx="6797675" cy="9928225"/>
  <p:embeddedFontLst>
    <p:embeddedFont>
      <p:font typeface="Open Sans" panose="020B0606030504020204" pitchFamily="34" charset="0"/>
      <p:regular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 Light" panose="020B0306030504020204" pitchFamily="34" charset="0"/>
      <p:regular r:id="rId17"/>
    </p:embeddedFont>
    <p:embeddedFont>
      <p:font typeface="Roboto Condensed" panose="020B0604020202020204" charset="0"/>
      <p:regular r:id="rId18"/>
      <p:bold r:id="rId19"/>
      <p:italic r:id="rId20"/>
      <p:boldItalic r:id="rId21"/>
    </p:embeddedFont>
    <p:embeddedFont>
      <p:font typeface="Georgia" panose="02040502050405020303" pitchFamily="18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64CB68B-6598-4087-80B3-529D393CDFCD}">
          <p14:sldIdLst>
            <p14:sldId id="2057"/>
            <p14:sldId id="2055"/>
            <p14:sldId id="2056"/>
            <p14:sldId id="2039"/>
          </p14:sldIdLst>
        </p14:section>
        <p14:section name="Раздел без заголовка" id="{E545190E-EDB4-451E-BDFF-B9185A6FB883}">
          <p14:sldIdLst/>
        </p14:section>
      </p14:sectionLst>
    </p:ext>
    <p:ext uri="{EFAFB233-063F-42B5-8137-9DF3F51BA10A}">
      <p15:sldGuideLst xmlns="" xmlns:p15="http://schemas.microsoft.com/office/powerpoint/2012/main">
        <p15:guide id="2" pos="2275" userDrawn="1">
          <p15:clr>
            <a:srgbClr val="A4A3A4"/>
          </p15:clr>
        </p15:guide>
        <p15:guide id="4" pos="7559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82F1"/>
    <a:srgbClr val="CC3300"/>
    <a:srgbClr val="FFFFCC"/>
    <a:srgbClr val="0990FF"/>
    <a:srgbClr val="00B0F0"/>
    <a:srgbClr val="009ADA"/>
    <a:srgbClr val="00A6E6"/>
    <a:srgbClr val="0064CB"/>
    <a:srgbClr val="0037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724" autoAdjust="0"/>
  </p:normalViewPr>
  <p:slideViewPr>
    <p:cSldViewPr snapToObjects="1">
      <p:cViewPr varScale="1">
        <p:scale>
          <a:sx n="92" d="100"/>
          <a:sy n="92" d="100"/>
        </p:scale>
        <p:origin x="-492" y="-102"/>
      </p:cViewPr>
      <p:guideLst>
        <p:guide orient="horz" pos="2160"/>
        <p:guide pos="2275"/>
        <p:guide pos="75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2.fntdata"/><Relationship Id="rId7" Type="http://schemas.openxmlformats.org/officeDocument/2006/relationships/slide" Target="slides/slide4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2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30091"/>
            <a:ext cx="2945659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1"/>
            <a:ext cx="2945659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44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7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863949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7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34283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18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18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18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18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25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70" y="4717025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25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9" y="4717025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2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2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2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2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4082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18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18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18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18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25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70" y="4717025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25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9" y="4717025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2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2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2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2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1736384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5160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1126417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23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7" y="4704423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0235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23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7" y="4704423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185698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1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70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1790474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1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70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636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6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6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6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571080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6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6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6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4627451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5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7" y="491215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6023766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5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7" y="491215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001658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1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70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7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7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70" y="4212307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7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408482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1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70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7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7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70" y="4212307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7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5531696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24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24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24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11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11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11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7980941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24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24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24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11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11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11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49159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110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7" y="3290110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7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994470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110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7" y="3290110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7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0095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12192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351584" y="3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="" xmlns:a16="http://schemas.microsoft.com/office/drawing/2014/main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600" y="137400"/>
            <a:ext cx="327731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4104" y="3"/>
            <a:ext cx="2355690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4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2" y="61921"/>
            <a:ext cx="1805964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-4104" y="3"/>
            <a:ext cx="87438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/>
          </a:p>
        </p:txBody>
      </p:sp>
      <p:sp>
        <p:nvSpPr>
          <p:cNvPr id="11" name="Прямоугольник 13">
            <a:extLst>
              <a:ext uri="{FF2B5EF4-FFF2-40B4-BE49-F238E27FC236}">
                <a16:creationId xmlns="" xmlns:a16="http://schemas.microsoft.com/office/drawing/2014/main" id="{60C9FB21-1A6B-411D-BF7A-E5CC02B14398}"/>
              </a:ext>
            </a:extLst>
          </p:cNvPr>
          <p:cNvSpPr/>
          <p:nvPr userDrawn="1"/>
        </p:nvSpPr>
        <p:spPr>
          <a:xfrm>
            <a:off x="2305869" y="99377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403" y="1639796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3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27" y="1639796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93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50" y="1639796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93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72" y="1639796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93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403" y="3153557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5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27" y="3153557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5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50" y="3153557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5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72" y="3153557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5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403" y="4667305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15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27" y="4667305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15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50" y="4667305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15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72" y="4667305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15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243490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403" y="1639796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3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27" y="1639796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93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50" y="1639796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93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72" y="1639796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93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403" y="3153557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5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27" y="3153557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5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50" y="3153557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5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72" y="3153557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5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403" y="4667305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15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27" y="4667305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15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50" y="4667305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15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72" y="4667305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15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837258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403" y="1639796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3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43" y="1639796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3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78" y="1639796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2" y="1639793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403" y="3153557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5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43" y="3153557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5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78" y="3153557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2" y="315355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403" y="4667305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15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43" y="4667305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15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78" y="4667304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2" y="4667315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9691521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403" y="1639796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3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43" y="1639796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3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78" y="1639796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2" y="1639793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403" y="3153557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5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43" y="3153557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5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78" y="3153557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2" y="315355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403" y="4667305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15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43" y="4667305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15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78" y="4667304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2" y="4667315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8937168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403" y="1639796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803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43" y="1639796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803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78" y="1639796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2" y="1639803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403" y="3886577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43" y="3886577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78" y="3886576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2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2725848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403" y="1639796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803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43" y="1639796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803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78" y="1639796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2" y="1639803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403" y="3886577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43" y="3886577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78" y="3886576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2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8417050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6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80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6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3" y="163980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6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6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3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5131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6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80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6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3" y="163980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6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6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3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669100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7006"/>
            <a:ext cx="3376938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7006"/>
            <a:ext cx="3376938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4" y="3257006"/>
            <a:ext cx="3376938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513451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7006"/>
            <a:ext cx="3376938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7006"/>
            <a:ext cx="3376938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4" y="3257006"/>
            <a:ext cx="3376938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93351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4886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700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700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700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700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0641864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700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700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700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700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03126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="" xmlns:a16="http://schemas.microsoft.com/office/drawing/2014/main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516" name="Group 515">
            <a:extLst>
              <a:ext uri="{FF2B5EF4-FFF2-40B4-BE49-F238E27FC236}">
                <a16:creationId xmlns="" xmlns:a16="http://schemas.microsoft.com/office/drawing/2014/main" id="{9E83AE0E-64E1-43C1-86CC-9EE438E2ACF8}"/>
              </a:ext>
            </a:extLst>
          </p:cNvPr>
          <p:cNvGrpSpPr/>
          <p:nvPr userDrawn="1"/>
        </p:nvGrpSpPr>
        <p:grpSpPr>
          <a:xfrm rot="17100000">
            <a:off x="4043824" y="2336822"/>
            <a:ext cx="11917630" cy="2794270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="" xmlns:a16="http://schemas.microsoft.com/office/drawing/2014/main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="" xmlns:a16="http://schemas.microsoft.com/office/drawing/2014/main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="" xmlns:a16="http://schemas.microsoft.com/office/drawing/2014/main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="" xmlns:a16="http://schemas.microsoft.com/office/drawing/2014/main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="" xmlns:a16="http://schemas.microsoft.com/office/drawing/2014/main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="" xmlns:a16="http://schemas.microsoft.com/office/drawing/2014/main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="" xmlns:a16="http://schemas.microsoft.com/office/drawing/2014/main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="" xmlns:a16="http://schemas.microsoft.com/office/drawing/2014/main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="" xmlns:a16="http://schemas.microsoft.com/office/drawing/2014/main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="" xmlns:a16="http://schemas.microsoft.com/office/drawing/2014/main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="" xmlns:a16="http://schemas.microsoft.com/office/drawing/2014/main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="" xmlns:a16="http://schemas.microsoft.com/office/drawing/2014/main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="" xmlns:a16="http://schemas.microsoft.com/office/drawing/2014/main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="" xmlns:a16="http://schemas.microsoft.com/office/drawing/2014/main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="" xmlns:a16="http://schemas.microsoft.com/office/drawing/2014/main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="" xmlns:a16="http://schemas.microsoft.com/office/drawing/2014/main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="" xmlns:a16="http://schemas.microsoft.com/office/drawing/2014/main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="" xmlns:a16="http://schemas.microsoft.com/office/drawing/2014/main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="" xmlns:a16="http://schemas.microsoft.com/office/drawing/2014/main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="" xmlns:a16="http://schemas.microsoft.com/office/drawing/2014/main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="" xmlns:a16="http://schemas.microsoft.com/office/drawing/2014/main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="" xmlns:a16="http://schemas.microsoft.com/office/drawing/2014/main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="" xmlns:a16="http://schemas.microsoft.com/office/drawing/2014/main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="" xmlns:a16="http://schemas.microsoft.com/office/drawing/2014/main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="" xmlns:a16="http://schemas.microsoft.com/office/drawing/2014/main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="" xmlns:a16="http://schemas.microsoft.com/office/drawing/2014/main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="" xmlns:a16="http://schemas.microsoft.com/office/drawing/2014/main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="" xmlns:a16="http://schemas.microsoft.com/office/drawing/2014/main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="" xmlns:a16="http://schemas.microsoft.com/office/drawing/2014/main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="" xmlns:a16="http://schemas.microsoft.com/office/drawing/2014/main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="" xmlns:a16="http://schemas.microsoft.com/office/drawing/2014/main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="" xmlns:a16="http://schemas.microsoft.com/office/drawing/2014/main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="" xmlns:a16="http://schemas.microsoft.com/office/drawing/2014/main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="" xmlns:a16="http://schemas.microsoft.com/office/drawing/2014/main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="" xmlns:a16="http://schemas.microsoft.com/office/drawing/2014/main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="" xmlns:a16="http://schemas.microsoft.com/office/drawing/2014/main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="" xmlns:a16="http://schemas.microsoft.com/office/drawing/2014/main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="" xmlns:a16="http://schemas.microsoft.com/office/drawing/2014/main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="" xmlns:a16="http://schemas.microsoft.com/office/drawing/2014/main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="" xmlns:a16="http://schemas.microsoft.com/office/drawing/2014/main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="" xmlns:a16="http://schemas.microsoft.com/office/drawing/2014/main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="" xmlns:a16="http://schemas.microsoft.com/office/drawing/2014/main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="" xmlns:a16="http://schemas.microsoft.com/office/drawing/2014/main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="" xmlns:a16="http://schemas.microsoft.com/office/drawing/2014/main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="" xmlns:a16="http://schemas.microsoft.com/office/drawing/2014/main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="" xmlns:a16="http://schemas.microsoft.com/office/drawing/2014/main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="" xmlns:a16="http://schemas.microsoft.com/office/drawing/2014/main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="" xmlns:a16="http://schemas.microsoft.com/office/drawing/2014/main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="" xmlns:a16="http://schemas.microsoft.com/office/drawing/2014/main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="" xmlns:a16="http://schemas.microsoft.com/office/drawing/2014/main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="" xmlns:a16="http://schemas.microsoft.com/office/drawing/2014/main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="" xmlns:a16="http://schemas.microsoft.com/office/drawing/2014/main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="" xmlns:a16="http://schemas.microsoft.com/office/drawing/2014/main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="" xmlns:a16="http://schemas.microsoft.com/office/drawing/2014/main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="" xmlns:a16="http://schemas.microsoft.com/office/drawing/2014/main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="" xmlns:a16="http://schemas.microsoft.com/office/drawing/2014/main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="" xmlns:a16="http://schemas.microsoft.com/office/drawing/2014/main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="" xmlns:a16="http://schemas.microsoft.com/office/drawing/2014/main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="" xmlns:a16="http://schemas.microsoft.com/office/drawing/2014/main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="" xmlns:a16="http://schemas.microsoft.com/office/drawing/2014/main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="" xmlns:a16="http://schemas.microsoft.com/office/drawing/2014/main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="" xmlns:a16="http://schemas.microsoft.com/office/drawing/2014/main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="" xmlns:a16="http://schemas.microsoft.com/office/drawing/2014/main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="" xmlns:a16="http://schemas.microsoft.com/office/drawing/2014/main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="" xmlns:a16="http://schemas.microsoft.com/office/drawing/2014/main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="" xmlns:a16="http://schemas.microsoft.com/office/drawing/2014/main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="" xmlns:a16="http://schemas.microsoft.com/office/drawing/2014/main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="" xmlns:a16="http://schemas.microsoft.com/office/drawing/2014/main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="" xmlns:a16="http://schemas.microsoft.com/office/drawing/2014/main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="" xmlns:a16="http://schemas.microsoft.com/office/drawing/2014/main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="" xmlns:a16="http://schemas.microsoft.com/office/drawing/2014/main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="" xmlns:a16="http://schemas.microsoft.com/office/drawing/2014/main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="" xmlns:a16="http://schemas.microsoft.com/office/drawing/2014/main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="" xmlns:a16="http://schemas.microsoft.com/office/drawing/2014/main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="" xmlns:a16="http://schemas.microsoft.com/office/drawing/2014/main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="" xmlns:a16="http://schemas.microsoft.com/office/drawing/2014/main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="" xmlns:a16="http://schemas.microsoft.com/office/drawing/2014/main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="" xmlns:a16="http://schemas.microsoft.com/office/drawing/2014/main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="" xmlns:a16="http://schemas.microsoft.com/office/drawing/2014/main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="" xmlns:a16="http://schemas.microsoft.com/office/drawing/2014/main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="" xmlns:a16="http://schemas.microsoft.com/office/drawing/2014/main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="" xmlns:a16="http://schemas.microsoft.com/office/drawing/2014/main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="" xmlns:a16="http://schemas.microsoft.com/office/drawing/2014/main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="" xmlns:a16="http://schemas.microsoft.com/office/drawing/2014/main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="" xmlns:a16="http://schemas.microsoft.com/office/drawing/2014/main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="" xmlns:a16="http://schemas.microsoft.com/office/drawing/2014/main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="" xmlns:a16="http://schemas.microsoft.com/office/drawing/2014/main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="" xmlns:a16="http://schemas.microsoft.com/office/drawing/2014/main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="" xmlns:a16="http://schemas.microsoft.com/office/drawing/2014/main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="" xmlns:a16="http://schemas.microsoft.com/office/drawing/2014/main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="" xmlns:a16="http://schemas.microsoft.com/office/drawing/2014/main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="" xmlns:a16="http://schemas.microsoft.com/office/drawing/2014/main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="" xmlns:a16="http://schemas.microsoft.com/office/drawing/2014/main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="" xmlns:a16="http://schemas.microsoft.com/office/drawing/2014/main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="" xmlns:a16="http://schemas.microsoft.com/office/drawing/2014/main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="" xmlns:a16="http://schemas.microsoft.com/office/drawing/2014/main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="" xmlns:a16="http://schemas.microsoft.com/office/drawing/2014/main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="" xmlns:a16="http://schemas.microsoft.com/office/drawing/2014/main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="" xmlns:a16="http://schemas.microsoft.com/office/drawing/2014/main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="" xmlns:a16="http://schemas.microsoft.com/office/drawing/2014/main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="" xmlns:a16="http://schemas.microsoft.com/office/drawing/2014/main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="" xmlns:a16="http://schemas.microsoft.com/office/drawing/2014/main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="" xmlns:a16="http://schemas.microsoft.com/office/drawing/2014/main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="" xmlns:a16="http://schemas.microsoft.com/office/drawing/2014/main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="" xmlns:a16="http://schemas.microsoft.com/office/drawing/2014/main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="" xmlns:a16="http://schemas.microsoft.com/office/drawing/2014/main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="" xmlns:a16="http://schemas.microsoft.com/office/drawing/2014/main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="" xmlns:a16="http://schemas.microsoft.com/office/drawing/2014/main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="" xmlns:a16="http://schemas.microsoft.com/office/drawing/2014/main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="" xmlns:a16="http://schemas.microsoft.com/office/drawing/2014/main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="" xmlns:a16="http://schemas.microsoft.com/office/drawing/2014/main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="" xmlns:a16="http://schemas.microsoft.com/office/drawing/2014/main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="" xmlns:a16="http://schemas.microsoft.com/office/drawing/2014/main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="" xmlns:a16="http://schemas.microsoft.com/office/drawing/2014/main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="" xmlns:a16="http://schemas.microsoft.com/office/drawing/2014/main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="" xmlns:a16="http://schemas.microsoft.com/office/drawing/2014/main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="" xmlns:a16="http://schemas.microsoft.com/office/drawing/2014/main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="" xmlns:a16="http://schemas.microsoft.com/office/drawing/2014/main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="" xmlns:a16="http://schemas.microsoft.com/office/drawing/2014/main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="" xmlns:a16="http://schemas.microsoft.com/office/drawing/2014/main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="" xmlns:a16="http://schemas.microsoft.com/office/drawing/2014/main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="" xmlns:a16="http://schemas.microsoft.com/office/drawing/2014/main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="" xmlns:a16="http://schemas.microsoft.com/office/drawing/2014/main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="" xmlns:a16="http://schemas.microsoft.com/office/drawing/2014/main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="" xmlns:a16="http://schemas.microsoft.com/office/drawing/2014/main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="" xmlns:a16="http://schemas.microsoft.com/office/drawing/2014/main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="" xmlns:a16="http://schemas.microsoft.com/office/drawing/2014/main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="" xmlns:a16="http://schemas.microsoft.com/office/drawing/2014/main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="" xmlns:a16="http://schemas.microsoft.com/office/drawing/2014/main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="" xmlns:a16="http://schemas.microsoft.com/office/drawing/2014/main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="" xmlns:a16="http://schemas.microsoft.com/office/drawing/2014/main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="" xmlns:a16="http://schemas.microsoft.com/office/drawing/2014/main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="" xmlns:a16="http://schemas.microsoft.com/office/drawing/2014/main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="" xmlns:a16="http://schemas.microsoft.com/office/drawing/2014/main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="" xmlns:a16="http://schemas.microsoft.com/office/drawing/2014/main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="" xmlns:a16="http://schemas.microsoft.com/office/drawing/2014/main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="" xmlns:a16="http://schemas.microsoft.com/office/drawing/2014/main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="" xmlns:a16="http://schemas.microsoft.com/office/drawing/2014/main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="" xmlns:a16="http://schemas.microsoft.com/office/drawing/2014/main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="" xmlns:a16="http://schemas.microsoft.com/office/drawing/2014/main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="" xmlns:a16="http://schemas.microsoft.com/office/drawing/2014/main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="" xmlns:a16="http://schemas.microsoft.com/office/drawing/2014/main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="" xmlns:a16="http://schemas.microsoft.com/office/drawing/2014/main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="" xmlns:a16="http://schemas.microsoft.com/office/drawing/2014/main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="" xmlns:a16="http://schemas.microsoft.com/office/drawing/2014/main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="" xmlns:a16="http://schemas.microsoft.com/office/drawing/2014/main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="" xmlns:a16="http://schemas.microsoft.com/office/drawing/2014/main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="" xmlns:a16="http://schemas.microsoft.com/office/drawing/2014/main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="" xmlns:a16="http://schemas.microsoft.com/office/drawing/2014/main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="" xmlns:a16="http://schemas.microsoft.com/office/drawing/2014/main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="" xmlns:a16="http://schemas.microsoft.com/office/drawing/2014/main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="" xmlns:a16="http://schemas.microsoft.com/office/drawing/2014/main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="" xmlns:a16="http://schemas.microsoft.com/office/drawing/2014/main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="" xmlns:a16="http://schemas.microsoft.com/office/drawing/2014/main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="" xmlns:a16="http://schemas.microsoft.com/office/drawing/2014/main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="" xmlns:a16="http://schemas.microsoft.com/office/drawing/2014/main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="" xmlns:a16="http://schemas.microsoft.com/office/drawing/2014/main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="" xmlns:a16="http://schemas.microsoft.com/office/drawing/2014/main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="" xmlns:a16="http://schemas.microsoft.com/office/drawing/2014/main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="" xmlns:a16="http://schemas.microsoft.com/office/drawing/2014/main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="" xmlns:a16="http://schemas.microsoft.com/office/drawing/2014/main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="" xmlns:a16="http://schemas.microsoft.com/office/drawing/2014/main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="" xmlns:a16="http://schemas.microsoft.com/office/drawing/2014/main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="" xmlns:a16="http://schemas.microsoft.com/office/drawing/2014/main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="" xmlns:a16="http://schemas.microsoft.com/office/drawing/2014/main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="" xmlns:a16="http://schemas.microsoft.com/office/drawing/2014/main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="" xmlns:a16="http://schemas.microsoft.com/office/drawing/2014/main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="" xmlns:a16="http://schemas.microsoft.com/office/drawing/2014/main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="" xmlns:a16="http://schemas.microsoft.com/office/drawing/2014/main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="" xmlns:a16="http://schemas.microsoft.com/office/drawing/2014/main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="" xmlns:a16="http://schemas.microsoft.com/office/drawing/2014/main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="" xmlns:a16="http://schemas.microsoft.com/office/drawing/2014/main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="" xmlns:a16="http://schemas.microsoft.com/office/drawing/2014/main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="" xmlns:a16="http://schemas.microsoft.com/office/drawing/2014/main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="" xmlns:a16="http://schemas.microsoft.com/office/drawing/2014/main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="" xmlns:a16="http://schemas.microsoft.com/office/drawing/2014/main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="" xmlns:a16="http://schemas.microsoft.com/office/drawing/2014/main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="" xmlns:a16="http://schemas.microsoft.com/office/drawing/2014/main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="" xmlns:a16="http://schemas.microsoft.com/office/drawing/2014/main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="" xmlns:a16="http://schemas.microsoft.com/office/drawing/2014/main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="" xmlns:a16="http://schemas.microsoft.com/office/drawing/2014/main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="" xmlns:a16="http://schemas.microsoft.com/office/drawing/2014/main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="" xmlns:a16="http://schemas.microsoft.com/office/drawing/2014/main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="" xmlns:a16="http://schemas.microsoft.com/office/drawing/2014/main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="" xmlns:a16="http://schemas.microsoft.com/office/drawing/2014/main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="" xmlns:a16="http://schemas.microsoft.com/office/drawing/2014/main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="" xmlns:a16="http://schemas.microsoft.com/office/drawing/2014/main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="" xmlns:a16="http://schemas.microsoft.com/office/drawing/2014/main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="" xmlns:a16="http://schemas.microsoft.com/office/drawing/2014/main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="" xmlns:a16="http://schemas.microsoft.com/office/drawing/2014/main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="" xmlns:a16="http://schemas.microsoft.com/office/drawing/2014/main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="" xmlns:a16="http://schemas.microsoft.com/office/drawing/2014/main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="" xmlns:a16="http://schemas.microsoft.com/office/drawing/2014/main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="" xmlns:a16="http://schemas.microsoft.com/office/drawing/2014/main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="" xmlns:a16="http://schemas.microsoft.com/office/drawing/2014/main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="" xmlns:a16="http://schemas.microsoft.com/office/drawing/2014/main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="" xmlns:a16="http://schemas.microsoft.com/office/drawing/2014/main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="" xmlns:a16="http://schemas.microsoft.com/office/drawing/2014/main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="" xmlns:a16="http://schemas.microsoft.com/office/drawing/2014/main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="" xmlns:a16="http://schemas.microsoft.com/office/drawing/2014/main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="" xmlns:a16="http://schemas.microsoft.com/office/drawing/2014/main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="" xmlns:a16="http://schemas.microsoft.com/office/drawing/2014/main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="" xmlns:a16="http://schemas.microsoft.com/office/drawing/2014/main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="" xmlns:a16="http://schemas.microsoft.com/office/drawing/2014/main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="" xmlns:a16="http://schemas.microsoft.com/office/drawing/2014/main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="" xmlns:a16="http://schemas.microsoft.com/office/drawing/2014/main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="" xmlns:a16="http://schemas.microsoft.com/office/drawing/2014/main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="" xmlns:a16="http://schemas.microsoft.com/office/drawing/2014/main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="" xmlns:a16="http://schemas.microsoft.com/office/drawing/2014/main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="" xmlns:a16="http://schemas.microsoft.com/office/drawing/2014/main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="" xmlns:a16="http://schemas.microsoft.com/office/drawing/2014/main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="" xmlns:a16="http://schemas.microsoft.com/office/drawing/2014/main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="" xmlns:a16="http://schemas.microsoft.com/office/drawing/2014/main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="" xmlns:a16="http://schemas.microsoft.com/office/drawing/2014/main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="" xmlns:a16="http://schemas.microsoft.com/office/drawing/2014/main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="" xmlns:a16="http://schemas.microsoft.com/office/drawing/2014/main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="" xmlns:a16="http://schemas.microsoft.com/office/drawing/2014/main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="" xmlns:a16="http://schemas.microsoft.com/office/drawing/2014/main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="" xmlns:a16="http://schemas.microsoft.com/office/drawing/2014/main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="" xmlns:a16="http://schemas.microsoft.com/office/drawing/2014/main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="" xmlns:a16="http://schemas.microsoft.com/office/drawing/2014/main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="" xmlns:a16="http://schemas.microsoft.com/office/drawing/2014/main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="" xmlns:a16="http://schemas.microsoft.com/office/drawing/2014/main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="" xmlns:a16="http://schemas.microsoft.com/office/drawing/2014/main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="" xmlns:a16="http://schemas.microsoft.com/office/drawing/2014/main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="" xmlns:a16="http://schemas.microsoft.com/office/drawing/2014/main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="" xmlns:a16="http://schemas.microsoft.com/office/drawing/2014/main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="" xmlns:a16="http://schemas.microsoft.com/office/drawing/2014/main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="" xmlns:a16="http://schemas.microsoft.com/office/drawing/2014/main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="" xmlns:a16="http://schemas.microsoft.com/office/drawing/2014/main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="" xmlns:a16="http://schemas.microsoft.com/office/drawing/2014/main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="" xmlns:a16="http://schemas.microsoft.com/office/drawing/2014/main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="" xmlns:a16="http://schemas.microsoft.com/office/drawing/2014/main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="" xmlns:a16="http://schemas.microsoft.com/office/drawing/2014/main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="" xmlns:a16="http://schemas.microsoft.com/office/drawing/2014/main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="" xmlns:a16="http://schemas.microsoft.com/office/drawing/2014/main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="" xmlns:a16="http://schemas.microsoft.com/office/drawing/2014/main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="" xmlns:a16="http://schemas.microsoft.com/office/drawing/2014/main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="" xmlns:a16="http://schemas.microsoft.com/office/drawing/2014/main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="" xmlns:a16="http://schemas.microsoft.com/office/drawing/2014/main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="" xmlns:a16="http://schemas.microsoft.com/office/drawing/2014/main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="" xmlns:a16="http://schemas.microsoft.com/office/drawing/2014/main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="" xmlns:a16="http://schemas.microsoft.com/office/drawing/2014/main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="" xmlns:a16="http://schemas.microsoft.com/office/drawing/2014/main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="" xmlns:a16="http://schemas.microsoft.com/office/drawing/2014/main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="" xmlns:a16="http://schemas.microsoft.com/office/drawing/2014/main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="" xmlns:a16="http://schemas.microsoft.com/office/drawing/2014/main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="" xmlns:a16="http://schemas.microsoft.com/office/drawing/2014/main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="" xmlns:a16="http://schemas.microsoft.com/office/drawing/2014/main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="" xmlns:a16="http://schemas.microsoft.com/office/drawing/2014/main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="" xmlns:a16="http://schemas.microsoft.com/office/drawing/2014/main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="" xmlns:a16="http://schemas.microsoft.com/office/drawing/2014/main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="" xmlns:a16="http://schemas.microsoft.com/office/drawing/2014/main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="" xmlns:a16="http://schemas.microsoft.com/office/drawing/2014/main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="" xmlns:a16="http://schemas.microsoft.com/office/drawing/2014/main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="" xmlns:a16="http://schemas.microsoft.com/office/drawing/2014/main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="" xmlns:a16="http://schemas.microsoft.com/office/drawing/2014/main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="" xmlns:a16="http://schemas.microsoft.com/office/drawing/2014/main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="" xmlns:a16="http://schemas.microsoft.com/office/drawing/2014/main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="" xmlns:a16="http://schemas.microsoft.com/office/drawing/2014/main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="" xmlns:a16="http://schemas.microsoft.com/office/drawing/2014/main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="" xmlns:a16="http://schemas.microsoft.com/office/drawing/2014/main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="" xmlns:a16="http://schemas.microsoft.com/office/drawing/2014/main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="" xmlns:a16="http://schemas.microsoft.com/office/drawing/2014/main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="" xmlns:a16="http://schemas.microsoft.com/office/drawing/2014/main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="" xmlns:a16="http://schemas.microsoft.com/office/drawing/2014/main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="" xmlns:a16="http://schemas.microsoft.com/office/drawing/2014/main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="" xmlns:a16="http://schemas.microsoft.com/office/drawing/2014/main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="" xmlns:a16="http://schemas.microsoft.com/office/drawing/2014/main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="" xmlns:a16="http://schemas.microsoft.com/office/drawing/2014/main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="" xmlns:a16="http://schemas.microsoft.com/office/drawing/2014/main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="" xmlns:a16="http://schemas.microsoft.com/office/drawing/2014/main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="" xmlns:a16="http://schemas.microsoft.com/office/drawing/2014/main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="" xmlns:a16="http://schemas.microsoft.com/office/drawing/2014/main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="" xmlns:a16="http://schemas.microsoft.com/office/drawing/2014/main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="" xmlns:a16="http://schemas.microsoft.com/office/drawing/2014/main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="" xmlns:a16="http://schemas.microsoft.com/office/drawing/2014/main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="" xmlns:a16="http://schemas.microsoft.com/office/drawing/2014/main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="" xmlns:a16="http://schemas.microsoft.com/office/drawing/2014/main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="" xmlns:a16="http://schemas.microsoft.com/office/drawing/2014/main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="" xmlns:a16="http://schemas.microsoft.com/office/drawing/2014/main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="" xmlns:a16="http://schemas.microsoft.com/office/drawing/2014/main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="" xmlns:a16="http://schemas.microsoft.com/office/drawing/2014/main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="" xmlns:a16="http://schemas.microsoft.com/office/drawing/2014/main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="" xmlns:a16="http://schemas.microsoft.com/office/drawing/2014/main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="" xmlns:a16="http://schemas.microsoft.com/office/drawing/2014/main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="" xmlns:a16="http://schemas.microsoft.com/office/drawing/2014/main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="" xmlns:a16="http://schemas.microsoft.com/office/drawing/2014/main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="" xmlns:a16="http://schemas.microsoft.com/office/drawing/2014/main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="" xmlns:a16="http://schemas.microsoft.com/office/drawing/2014/main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="" xmlns:a16="http://schemas.microsoft.com/office/drawing/2014/main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="" xmlns:a16="http://schemas.microsoft.com/office/drawing/2014/main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="" xmlns:a16="http://schemas.microsoft.com/office/drawing/2014/main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="" xmlns:a16="http://schemas.microsoft.com/office/drawing/2014/main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="" xmlns:a16="http://schemas.microsoft.com/office/drawing/2014/main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="" xmlns:a16="http://schemas.microsoft.com/office/drawing/2014/main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="" xmlns:a16="http://schemas.microsoft.com/office/drawing/2014/main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="" xmlns:a16="http://schemas.microsoft.com/office/drawing/2014/main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="" xmlns:a16="http://schemas.microsoft.com/office/drawing/2014/main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="" xmlns:a16="http://schemas.microsoft.com/office/drawing/2014/main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="" xmlns:a16="http://schemas.microsoft.com/office/drawing/2014/main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="" xmlns:a16="http://schemas.microsoft.com/office/drawing/2014/main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="" xmlns:a16="http://schemas.microsoft.com/office/drawing/2014/main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="" xmlns:a16="http://schemas.microsoft.com/office/drawing/2014/main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="" xmlns:a16="http://schemas.microsoft.com/office/drawing/2014/main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="" xmlns:a16="http://schemas.microsoft.com/office/drawing/2014/main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="" xmlns:a16="http://schemas.microsoft.com/office/drawing/2014/main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="" xmlns:a16="http://schemas.microsoft.com/office/drawing/2014/main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="" xmlns:a16="http://schemas.microsoft.com/office/drawing/2014/main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="" xmlns:a16="http://schemas.microsoft.com/office/drawing/2014/main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="" xmlns:a16="http://schemas.microsoft.com/office/drawing/2014/main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="" xmlns:a16="http://schemas.microsoft.com/office/drawing/2014/main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="" xmlns:a16="http://schemas.microsoft.com/office/drawing/2014/main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="" xmlns:a16="http://schemas.microsoft.com/office/drawing/2014/main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="" xmlns:a16="http://schemas.microsoft.com/office/drawing/2014/main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="" xmlns:a16="http://schemas.microsoft.com/office/drawing/2014/main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="" xmlns:a16="http://schemas.microsoft.com/office/drawing/2014/main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="" xmlns:a16="http://schemas.microsoft.com/office/drawing/2014/main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="" xmlns:a16="http://schemas.microsoft.com/office/drawing/2014/main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="" xmlns:a16="http://schemas.microsoft.com/office/drawing/2014/main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="" xmlns:a16="http://schemas.microsoft.com/office/drawing/2014/main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="" xmlns:a16="http://schemas.microsoft.com/office/drawing/2014/main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="" xmlns:a16="http://schemas.microsoft.com/office/drawing/2014/main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="" xmlns:a16="http://schemas.microsoft.com/office/drawing/2014/main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="" xmlns:a16="http://schemas.microsoft.com/office/drawing/2014/main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="" xmlns:a16="http://schemas.microsoft.com/office/drawing/2014/main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="" xmlns:a16="http://schemas.microsoft.com/office/drawing/2014/main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="" xmlns:a16="http://schemas.microsoft.com/office/drawing/2014/main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="" xmlns:a16="http://schemas.microsoft.com/office/drawing/2014/main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="" xmlns:a16="http://schemas.microsoft.com/office/drawing/2014/main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="" xmlns:a16="http://schemas.microsoft.com/office/drawing/2014/main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="" xmlns:a16="http://schemas.microsoft.com/office/drawing/2014/main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="" xmlns:a16="http://schemas.microsoft.com/office/drawing/2014/main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="" xmlns:a16="http://schemas.microsoft.com/office/drawing/2014/main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="" xmlns:a16="http://schemas.microsoft.com/office/drawing/2014/main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="" xmlns:a16="http://schemas.microsoft.com/office/drawing/2014/main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="" xmlns:a16="http://schemas.microsoft.com/office/drawing/2014/main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="" xmlns:a16="http://schemas.microsoft.com/office/drawing/2014/main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="" xmlns:a16="http://schemas.microsoft.com/office/drawing/2014/main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="" xmlns:a16="http://schemas.microsoft.com/office/drawing/2014/main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="" xmlns:a16="http://schemas.microsoft.com/office/drawing/2014/main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="" xmlns:a16="http://schemas.microsoft.com/office/drawing/2014/main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="" xmlns:a16="http://schemas.microsoft.com/office/drawing/2014/main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="" xmlns:a16="http://schemas.microsoft.com/office/drawing/2014/main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="" xmlns:a16="http://schemas.microsoft.com/office/drawing/2014/main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="" xmlns:a16="http://schemas.microsoft.com/office/drawing/2014/main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="" xmlns:a16="http://schemas.microsoft.com/office/drawing/2014/main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="" xmlns:a16="http://schemas.microsoft.com/office/drawing/2014/main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="" xmlns:a16="http://schemas.microsoft.com/office/drawing/2014/main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="" xmlns:a16="http://schemas.microsoft.com/office/drawing/2014/main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="" xmlns:a16="http://schemas.microsoft.com/office/drawing/2014/main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="" xmlns:a16="http://schemas.microsoft.com/office/drawing/2014/main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="" xmlns:a16="http://schemas.microsoft.com/office/drawing/2014/main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="" xmlns:a16="http://schemas.microsoft.com/office/drawing/2014/main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="" xmlns:a16="http://schemas.microsoft.com/office/drawing/2014/main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="" xmlns:a16="http://schemas.microsoft.com/office/drawing/2014/main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="" xmlns:a16="http://schemas.microsoft.com/office/drawing/2014/main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="" xmlns:a16="http://schemas.microsoft.com/office/drawing/2014/main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="" xmlns:a16="http://schemas.microsoft.com/office/drawing/2014/main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="" xmlns:a16="http://schemas.microsoft.com/office/drawing/2014/main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="" xmlns:a16="http://schemas.microsoft.com/office/drawing/2014/main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="" xmlns:a16="http://schemas.microsoft.com/office/drawing/2014/main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="" xmlns:a16="http://schemas.microsoft.com/office/drawing/2014/main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="" xmlns:a16="http://schemas.microsoft.com/office/drawing/2014/main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="" xmlns:a16="http://schemas.microsoft.com/office/drawing/2014/main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="" xmlns:a16="http://schemas.microsoft.com/office/drawing/2014/main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="" xmlns:a16="http://schemas.microsoft.com/office/drawing/2014/main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="" xmlns:a16="http://schemas.microsoft.com/office/drawing/2014/main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="" xmlns:a16="http://schemas.microsoft.com/office/drawing/2014/main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="" xmlns:a16="http://schemas.microsoft.com/office/drawing/2014/main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="" xmlns:a16="http://schemas.microsoft.com/office/drawing/2014/main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="" xmlns:a16="http://schemas.microsoft.com/office/drawing/2014/main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="" xmlns:a16="http://schemas.microsoft.com/office/drawing/2014/main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="" xmlns:a16="http://schemas.microsoft.com/office/drawing/2014/main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="" xmlns:a16="http://schemas.microsoft.com/office/drawing/2014/main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="" xmlns:a16="http://schemas.microsoft.com/office/drawing/2014/main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="" xmlns:a16="http://schemas.microsoft.com/office/drawing/2014/main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="" xmlns:a16="http://schemas.microsoft.com/office/drawing/2014/main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="" xmlns:a16="http://schemas.microsoft.com/office/drawing/2014/main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="" xmlns:a16="http://schemas.microsoft.com/office/drawing/2014/main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="" xmlns:a16="http://schemas.microsoft.com/office/drawing/2014/main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="" xmlns:a16="http://schemas.microsoft.com/office/drawing/2014/main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="" xmlns:a16="http://schemas.microsoft.com/office/drawing/2014/main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="" xmlns:a16="http://schemas.microsoft.com/office/drawing/2014/main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="" xmlns:a16="http://schemas.microsoft.com/office/drawing/2014/main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="" xmlns:a16="http://schemas.microsoft.com/office/drawing/2014/main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="" xmlns:a16="http://schemas.microsoft.com/office/drawing/2014/main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="" xmlns:a16="http://schemas.microsoft.com/office/drawing/2014/main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="" xmlns:a16="http://schemas.microsoft.com/office/drawing/2014/main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="" xmlns:a16="http://schemas.microsoft.com/office/drawing/2014/main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="" xmlns:a16="http://schemas.microsoft.com/office/drawing/2014/main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="" xmlns:a16="http://schemas.microsoft.com/office/drawing/2014/main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="" xmlns:a16="http://schemas.microsoft.com/office/drawing/2014/main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="" xmlns:a16="http://schemas.microsoft.com/office/drawing/2014/main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="" xmlns:a16="http://schemas.microsoft.com/office/drawing/2014/main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="" xmlns:a16="http://schemas.microsoft.com/office/drawing/2014/main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="" xmlns:a16="http://schemas.microsoft.com/office/drawing/2014/main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="" xmlns:a16="http://schemas.microsoft.com/office/drawing/2014/main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="" xmlns:a16="http://schemas.microsoft.com/office/drawing/2014/main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="" xmlns:a16="http://schemas.microsoft.com/office/drawing/2014/main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="" xmlns:a16="http://schemas.microsoft.com/office/drawing/2014/main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="" xmlns:a16="http://schemas.microsoft.com/office/drawing/2014/main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="" xmlns:a16="http://schemas.microsoft.com/office/drawing/2014/main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="" xmlns:a16="http://schemas.microsoft.com/office/drawing/2014/main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="" xmlns:a16="http://schemas.microsoft.com/office/drawing/2014/main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="" xmlns:a16="http://schemas.microsoft.com/office/drawing/2014/main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="" xmlns:a16="http://schemas.microsoft.com/office/drawing/2014/main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="" xmlns:a16="http://schemas.microsoft.com/office/drawing/2014/main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="" xmlns:a16="http://schemas.microsoft.com/office/drawing/2014/main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="" xmlns:a16="http://schemas.microsoft.com/office/drawing/2014/main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="" xmlns:a16="http://schemas.microsoft.com/office/drawing/2014/main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="" xmlns:a16="http://schemas.microsoft.com/office/drawing/2014/main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="" xmlns:a16="http://schemas.microsoft.com/office/drawing/2014/main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="" xmlns:a16="http://schemas.microsoft.com/office/drawing/2014/main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="" xmlns:a16="http://schemas.microsoft.com/office/drawing/2014/main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="" xmlns:a16="http://schemas.microsoft.com/office/drawing/2014/main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="" xmlns:a16="http://schemas.microsoft.com/office/drawing/2014/main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="" xmlns:a16="http://schemas.microsoft.com/office/drawing/2014/main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="" xmlns:a16="http://schemas.microsoft.com/office/drawing/2014/main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="" xmlns:a16="http://schemas.microsoft.com/office/drawing/2014/main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="" xmlns:a16="http://schemas.microsoft.com/office/drawing/2014/main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="" xmlns:a16="http://schemas.microsoft.com/office/drawing/2014/main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="" xmlns:a16="http://schemas.microsoft.com/office/drawing/2014/main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="" xmlns:a16="http://schemas.microsoft.com/office/drawing/2014/main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="" xmlns:a16="http://schemas.microsoft.com/office/drawing/2014/main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="" xmlns:a16="http://schemas.microsoft.com/office/drawing/2014/main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="" xmlns:a16="http://schemas.microsoft.com/office/drawing/2014/main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="" xmlns:a16="http://schemas.microsoft.com/office/drawing/2014/main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="" xmlns:a16="http://schemas.microsoft.com/office/drawing/2014/main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="" xmlns:a16="http://schemas.microsoft.com/office/drawing/2014/main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="" xmlns:a16="http://schemas.microsoft.com/office/drawing/2014/main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="" xmlns:a16="http://schemas.microsoft.com/office/drawing/2014/main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="" xmlns:a16="http://schemas.microsoft.com/office/drawing/2014/main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="" xmlns:a16="http://schemas.microsoft.com/office/drawing/2014/main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="" xmlns:a16="http://schemas.microsoft.com/office/drawing/2014/main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="" xmlns:a16="http://schemas.microsoft.com/office/drawing/2014/main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="" xmlns:a16="http://schemas.microsoft.com/office/drawing/2014/main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="" xmlns:a16="http://schemas.microsoft.com/office/drawing/2014/main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="" xmlns:a16="http://schemas.microsoft.com/office/drawing/2014/main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="" xmlns:a16="http://schemas.microsoft.com/office/drawing/2014/main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="" xmlns:a16="http://schemas.microsoft.com/office/drawing/2014/main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="" xmlns:a16="http://schemas.microsoft.com/office/drawing/2014/main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="" xmlns:a16="http://schemas.microsoft.com/office/drawing/2014/main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="" xmlns:a16="http://schemas.microsoft.com/office/drawing/2014/main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="" xmlns:a16="http://schemas.microsoft.com/office/drawing/2014/main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="" xmlns:a16="http://schemas.microsoft.com/office/drawing/2014/main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="" xmlns:a16="http://schemas.microsoft.com/office/drawing/2014/main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="" xmlns:a16="http://schemas.microsoft.com/office/drawing/2014/main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="" xmlns:a16="http://schemas.microsoft.com/office/drawing/2014/main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="" xmlns:a16="http://schemas.microsoft.com/office/drawing/2014/main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="" xmlns:a16="http://schemas.microsoft.com/office/drawing/2014/main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="" xmlns:a16="http://schemas.microsoft.com/office/drawing/2014/main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="" xmlns:a16="http://schemas.microsoft.com/office/drawing/2014/main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="" xmlns:a16="http://schemas.microsoft.com/office/drawing/2014/main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="" xmlns:a16="http://schemas.microsoft.com/office/drawing/2014/main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="" xmlns:a16="http://schemas.microsoft.com/office/drawing/2014/main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="" xmlns:a16="http://schemas.microsoft.com/office/drawing/2014/main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="" xmlns:a16="http://schemas.microsoft.com/office/drawing/2014/main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="" xmlns:a16="http://schemas.microsoft.com/office/drawing/2014/main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="" xmlns:a16="http://schemas.microsoft.com/office/drawing/2014/main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="" xmlns:a16="http://schemas.microsoft.com/office/drawing/2014/main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="" xmlns:a16="http://schemas.microsoft.com/office/drawing/2014/main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="" xmlns:a16="http://schemas.microsoft.com/office/drawing/2014/main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="" xmlns:a16="http://schemas.microsoft.com/office/drawing/2014/main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="" xmlns:a16="http://schemas.microsoft.com/office/drawing/2014/main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="" xmlns:a16="http://schemas.microsoft.com/office/drawing/2014/main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="" xmlns:a16="http://schemas.microsoft.com/office/drawing/2014/main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="" xmlns:a16="http://schemas.microsoft.com/office/drawing/2014/main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="" xmlns:a16="http://schemas.microsoft.com/office/drawing/2014/main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="" xmlns:a16="http://schemas.microsoft.com/office/drawing/2014/main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="" xmlns:a16="http://schemas.microsoft.com/office/drawing/2014/main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="" xmlns:a16="http://schemas.microsoft.com/office/drawing/2014/main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="" xmlns:a16="http://schemas.microsoft.com/office/drawing/2014/main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="" xmlns:a16="http://schemas.microsoft.com/office/drawing/2014/main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="" xmlns:a16="http://schemas.microsoft.com/office/drawing/2014/main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="" xmlns:a16="http://schemas.microsoft.com/office/drawing/2014/main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="" xmlns:a16="http://schemas.microsoft.com/office/drawing/2014/main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="" xmlns:a16="http://schemas.microsoft.com/office/drawing/2014/main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="" xmlns:a16="http://schemas.microsoft.com/office/drawing/2014/main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="" xmlns:a16="http://schemas.microsoft.com/office/drawing/2014/main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="" xmlns:a16="http://schemas.microsoft.com/office/drawing/2014/main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="" xmlns:a16="http://schemas.microsoft.com/office/drawing/2014/main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="" xmlns:a16="http://schemas.microsoft.com/office/drawing/2014/main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="" xmlns:a16="http://schemas.microsoft.com/office/drawing/2014/main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="" xmlns:a16="http://schemas.microsoft.com/office/drawing/2014/main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="" xmlns:a16="http://schemas.microsoft.com/office/drawing/2014/main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="" xmlns:a16="http://schemas.microsoft.com/office/drawing/2014/main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="" xmlns:a16="http://schemas.microsoft.com/office/drawing/2014/main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="" xmlns:a16="http://schemas.microsoft.com/office/drawing/2014/main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="" xmlns:a16="http://schemas.microsoft.com/office/drawing/2014/main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="" xmlns:a16="http://schemas.microsoft.com/office/drawing/2014/main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="" xmlns:a16="http://schemas.microsoft.com/office/drawing/2014/main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="" xmlns:a16="http://schemas.microsoft.com/office/drawing/2014/main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="" xmlns:a16="http://schemas.microsoft.com/office/drawing/2014/main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87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18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80D62E5-8451-4208-9507-3E7AD0EF9C38}"/>
              </a:ext>
            </a:extLst>
          </p:cNvPr>
          <p:cNvGrpSpPr/>
          <p:nvPr userDrawn="1"/>
        </p:nvGrpSpPr>
        <p:grpSpPr>
          <a:xfrm>
            <a:off x="1487489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4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2614859-339D-4BB3-B9E4-6ED077413C82}"/>
              </a:ext>
            </a:extLst>
          </p:cNvPr>
          <p:cNvSpPr/>
          <p:nvPr userDrawn="1"/>
        </p:nvSpPr>
        <p:spPr>
          <a:xfrm>
            <a:off x="4513460" y="0"/>
            <a:ext cx="2559514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4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4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4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4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4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4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AC76C0-73B8-4046-8402-D29569F8535A}"/>
              </a:ext>
            </a:extLst>
          </p:cNvPr>
          <p:cNvSpPr txBox="1"/>
          <p:nvPr userDrawn="1"/>
        </p:nvSpPr>
        <p:spPr>
          <a:xfrm>
            <a:off x="2423593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1F445B3-4A8A-4F96-BB0E-A1541283F662}"/>
              </a:ext>
            </a:extLst>
          </p:cNvPr>
          <p:cNvSpPr txBox="1"/>
          <p:nvPr userDrawn="1"/>
        </p:nvSpPr>
        <p:spPr>
          <a:xfrm>
            <a:off x="9821595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="" xmlns:a16="http://schemas.microsoft.com/office/drawing/2014/main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="" xmlns:a16="http://schemas.microsoft.com/office/drawing/2014/main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68870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="" xmlns:a16="http://schemas.microsoft.com/office/drawing/2014/main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202970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="" xmlns:a16="http://schemas.microsoft.com/office/drawing/2014/main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4A39D9F2-5472-4BC8-B2AC-1577E24B842B}"/>
              </a:ext>
            </a:extLst>
          </p:cNvPr>
          <p:cNvSpPr/>
          <p:nvPr userDrawn="1"/>
        </p:nvSpPr>
        <p:spPr>
          <a:xfrm>
            <a:off x="6872950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9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="" xmlns:a16="http://schemas.microsoft.com/office/drawing/2014/main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="" xmlns:a16="http://schemas.microsoft.com/office/drawing/2014/main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774346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7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" y="3419861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7" y="3419861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6" y="3419861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61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41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7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41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7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41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7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5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500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3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5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500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3" y="3419865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51" y="3419865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65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65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65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5001" y="3419865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3" y="512978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51" y="512978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5001" y="512978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1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83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83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83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1" y="4980583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1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83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83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83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1" y="4980583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17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17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17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83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83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83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17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17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17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83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83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83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17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17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83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4" y="4980583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17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17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83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4" y="4980583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18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18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18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1" y="1397018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7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18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18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18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1" y="1397018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7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7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452438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7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18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18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18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18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25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70" y="4717025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25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9" y="4717025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2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2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2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2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18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18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18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18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25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70" y="4717025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25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9" y="4717025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2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2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2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2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23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7" y="4704423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23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7" y="4704423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1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70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1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70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6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6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6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6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6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6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5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7" y="491215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5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7" y="491215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1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70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7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7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70" y="4212307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7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1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70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7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7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70" y="4212307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7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24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24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24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11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11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11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24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24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24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11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11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11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110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7" y="3290110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7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110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7" y="3290110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7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403" y="1639796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3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27" y="1639796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93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50" y="1639796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93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72" y="1639796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93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403" y="3153557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5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27" y="3153557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5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50" y="3153557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5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72" y="3153557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5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403" y="4667305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15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27" y="4667305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15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50" y="4667305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15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72" y="4667305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15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452438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403" y="1639796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3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27" y="1639796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93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50" y="1639796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93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72" y="1639796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93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403" y="3153557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5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27" y="3153557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5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50" y="3153557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5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72" y="3153557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5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403" y="4667305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15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27" y="4667305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15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50" y="4667305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15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72" y="4667305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15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403" y="1639796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3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43" y="1639796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3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78" y="1639796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2" y="1639793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403" y="3153557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5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43" y="3153557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5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78" y="3153557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2" y="315355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403" y="4667305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15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43" y="4667305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15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78" y="4667304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2" y="4667315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403" y="1639796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3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43" y="1639796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3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78" y="1639796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2" y="1639793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403" y="3153557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5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43" y="3153557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5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78" y="3153557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2" y="315355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403" y="4667305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15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43" y="4667305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15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78" y="4667304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2" y="4667315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403" y="1639796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803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43" y="1639796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803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78" y="1639796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2" y="1639803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403" y="3886577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43" y="3886577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78" y="3886576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2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403" y="1639796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803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43" y="1639796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803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78" y="1639796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2" y="1639803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403" y="3886577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43" y="3886577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78" y="3886576"/>
            <a:ext cx="914401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2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6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80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6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3" y="163980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6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6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3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6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80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6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3" y="163980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6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6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3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7006"/>
            <a:ext cx="3376938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7006"/>
            <a:ext cx="3376938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4" y="3257006"/>
            <a:ext cx="3376938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7006"/>
            <a:ext cx="3376938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7006"/>
            <a:ext cx="3376938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4" y="3257006"/>
            <a:ext cx="3376938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700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700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700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700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452438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452438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700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700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700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700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68"/>
            <a:ext cx="2743201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8"/>
            <a:ext cx="2743201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68"/>
            <a:ext cx="2743201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8"/>
            <a:ext cx="2743201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3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3" y="458947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68"/>
            <a:ext cx="2743201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8"/>
            <a:ext cx="2743201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18160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68"/>
            <a:ext cx="2743201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8"/>
            <a:ext cx="2743201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806" y="1681166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806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6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68"/>
            <a:ext cx="2743201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8"/>
            <a:ext cx="2743201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68"/>
            <a:ext cx="2743201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8"/>
            <a:ext cx="2743201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68"/>
            <a:ext cx="2743201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8"/>
            <a:ext cx="2743201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07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43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07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68"/>
            <a:ext cx="2743201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8"/>
            <a:ext cx="2743201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07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43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07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68"/>
            <a:ext cx="2743201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8"/>
            <a:ext cx="2743201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219218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219218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68"/>
            <a:ext cx="2743201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8"/>
            <a:ext cx="2743201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31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31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68"/>
            <a:ext cx="2743201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8"/>
            <a:ext cx="2743201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44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722120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29886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452438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993996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8103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452438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646717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452438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452438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02679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219218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219218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06401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3" y="1219216"/>
            <a:ext cx="5082117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3" y="1560288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16"/>
            <a:ext cx="5084232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8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768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3" y="1219216"/>
            <a:ext cx="5082117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3" y="1560288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16"/>
            <a:ext cx="5084232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8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3" y="1462296"/>
            <a:ext cx="5082117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3" y="1803388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96"/>
            <a:ext cx="5084232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88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192948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8674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567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12192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351584" y="3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485068"/>
              </a:solidFill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="" xmlns:a16="http://schemas.microsoft.com/office/drawing/2014/main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600" y="137400"/>
            <a:ext cx="327731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4104" y="3"/>
            <a:ext cx="2355690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4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solidFill>
                  <a:srgbClr val="57565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pPr algn="ctr"/>
              <a:t>‹#›</a:t>
            </a:fld>
            <a:endParaRPr lang="en-US" sz="1100" b="1" dirty="0">
              <a:solidFill>
                <a:srgbClr val="57565A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2" y="61921"/>
            <a:ext cx="1805964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CAD82A"/>
              </a:buClr>
              <a:tabLst>
                <a:tab pos="342900" algn="l"/>
              </a:tabLst>
            </a:pPr>
            <a:r>
              <a:rPr lang="ru-RU" sz="1200" b="1" dirty="0">
                <a:solidFill>
                  <a:prstClr val="white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buClr>
                <a:srgbClr val="CAD82A"/>
              </a:buClr>
              <a:tabLst>
                <a:tab pos="342900" algn="l"/>
              </a:tabLst>
            </a:pPr>
            <a:r>
              <a:rPr lang="ru-RU" sz="1200" b="1" dirty="0">
                <a:solidFill>
                  <a:prstClr val="white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-4104" y="3"/>
            <a:ext cx="87438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3">
            <a:extLst>
              <a:ext uri="{FF2B5EF4-FFF2-40B4-BE49-F238E27FC236}">
                <a16:creationId xmlns="" xmlns:a16="http://schemas.microsoft.com/office/drawing/2014/main" id="{60C9FB21-1A6B-411D-BF7A-E5CC02B14398}"/>
              </a:ext>
            </a:extLst>
          </p:cNvPr>
          <p:cNvSpPr/>
          <p:nvPr userDrawn="1"/>
        </p:nvSpPr>
        <p:spPr>
          <a:xfrm>
            <a:off x="2305869" y="99377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4965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2919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="" xmlns:a16="http://schemas.microsoft.com/office/drawing/2014/main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516" name="Group 515">
            <a:extLst>
              <a:ext uri="{FF2B5EF4-FFF2-40B4-BE49-F238E27FC236}">
                <a16:creationId xmlns="" xmlns:a16="http://schemas.microsoft.com/office/drawing/2014/main" id="{9E83AE0E-64E1-43C1-86CC-9EE438E2ACF8}"/>
              </a:ext>
            </a:extLst>
          </p:cNvPr>
          <p:cNvGrpSpPr/>
          <p:nvPr userDrawn="1"/>
        </p:nvGrpSpPr>
        <p:grpSpPr>
          <a:xfrm rot="17100000">
            <a:off x="4043824" y="2336822"/>
            <a:ext cx="11917630" cy="2794270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="" xmlns:a16="http://schemas.microsoft.com/office/drawing/2014/main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="" xmlns:a16="http://schemas.microsoft.com/office/drawing/2014/main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="" xmlns:a16="http://schemas.microsoft.com/office/drawing/2014/main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="" xmlns:a16="http://schemas.microsoft.com/office/drawing/2014/main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="" xmlns:a16="http://schemas.microsoft.com/office/drawing/2014/main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="" xmlns:a16="http://schemas.microsoft.com/office/drawing/2014/main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="" xmlns:a16="http://schemas.microsoft.com/office/drawing/2014/main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="" xmlns:a16="http://schemas.microsoft.com/office/drawing/2014/main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="" xmlns:a16="http://schemas.microsoft.com/office/drawing/2014/main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="" xmlns:a16="http://schemas.microsoft.com/office/drawing/2014/main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="" xmlns:a16="http://schemas.microsoft.com/office/drawing/2014/main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="" xmlns:a16="http://schemas.microsoft.com/office/drawing/2014/main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="" xmlns:a16="http://schemas.microsoft.com/office/drawing/2014/main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="" xmlns:a16="http://schemas.microsoft.com/office/drawing/2014/main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="" xmlns:a16="http://schemas.microsoft.com/office/drawing/2014/main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="" xmlns:a16="http://schemas.microsoft.com/office/drawing/2014/main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="" xmlns:a16="http://schemas.microsoft.com/office/drawing/2014/main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="" xmlns:a16="http://schemas.microsoft.com/office/drawing/2014/main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="" xmlns:a16="http://schemas.microsoft.com/office/drawing/2014/main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="" xmlns:a16="http://schemas.microsoft.com/office/drawing/2014/main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="" xmlns:a16="http://schemas.microsoft.com/office/drawing/2014/main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="" xmlns:a16="http://schemas.microsoft.com/office/drawing/2014/main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="" xmlns:a16="http://schemas.microsoft.com/office/drawing/2014/main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="" xmlns:a16="http://schemas.microsoft.com/office/drawing/2014/main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="" xmlns:a16="http://schemas.microsoft.com/office/drawing/2014/main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="" xmlns:a16="http://schemas.microsoft.com/office/drawing/2014/main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="" xmlns:a16="http://schemas.microsoft.com/office/drawing/2014/main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="" xmlns:a16="http://schemas.microsoft.com/office/drawing/2014/main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="" xmlns:a16="http://schemas.microsoft.com/office/drawing/2014/main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="" xmlns:a16="http://schemas.microsoft.com/office/drawing/2014/main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="" xmlns:a16="http://schemas.microsoft.com/office/drawing/2014/main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="" xmlns:a16="http://schemas.microsoft.com/office/drawing/2014/main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="" xmlns:a16="http://schemas.microsoft.com/office/drawing/2014/main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="" xmlns:a16="http://schemas.microsoft.com/office/drawing/2014/main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="" xmlns:a16="http://schemas.microsoft.com/office/drawing/2014/main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="" xmlns:a16="http://schemas.microsoft.com/office/drawing/2014/main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="" xmlns:a16="http://schemas.microsoft.com/office/drawing/2014/main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="" xmlns:a16="http://schemas.microsoft.com/office/drawing/2014/main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="" xmlns:a16="http://schemas.microsoft.com/office/drawing/2014/main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="" xmlns:a16="http://schemas.microsoft.com/office/drawing/2014/main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="" xmlns:a16="http://schemas.microsoft.com/office/drawing/2014/main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="" xmlns:a16="http://schemas.microsoft.com/office/drawing/2014/main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="" xmlns:a16="http://schemas.microsoft.com/office/drawing/2014/main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="" xmlns:a16="http://schemas.microsoft.com/office/drawing/2014/main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="" xmlns:a16="http://schemas.microsoft.com/office/drawing/2014/main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="" xmlns:a16="http://schemas.microsoft.com/office/drawing/2014/main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="" xmlns:a16="http://schemas.microsoft.com/office/drawing/2014/main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="" xmlns:a16="http://schemas.microsoft.com/office/drawing/2014/main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="" xmlns:a16="http://schemas.microsoft.com/office/drawing/2014/main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="" xmlns:a16="http://schemas.microsoft.com/office/drawing/2014/main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="" xmlns:a16="http://schemas.microsoft.com/office/drawing/2014/main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="" xmlns:a16="http://schemas.microsoft.com/office/drawing/2014/main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="" xmlns:a16="http://schemas.microsoft.com/office/drawing/2014/main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="" xmlns:a16="http://schemas.microsoft.com/office/drawing/2014/main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="" xmlns:a16="http://schemas.microsoft.com/office/drawing/2014/main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="" xmlns:a16="http://schemas.microsoft.com/office/drawing/2014/main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="" xmlns:a16="http://schemas.microsoft.com/office/drawing/2014/main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="" xmlns:a16="http://schemas.microsoft.com/office/drawing/2014/main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="" xmlns:a16="http://schemas.microsoft.com/office/drawing/2014/main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="" xmlns:a16="http://schemas.microsoft.com/office/drawing/2014/main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="" xmlns:a16="http://schemas.microsoft.com/office/drawing/2014/main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="" xmlns:a16="http://schemas.microsoft.com/office/drawing/2014/main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="" xmlns:a16="http://schemas.microsoft.com/office/drawing/2014/main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="" xmlns:a16="http://schemas.microsoft.com/office/drawing/2014/main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="" xmlns:a16="http://schemas.microsoft.com/office/drawing/2014/main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="" xmlns:a16="http://schemas.microsoft.com/office/drawing/2014/main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="" xmlns:a16="http://schemas.microsoft.com/office/drawing/2014/main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="" xmlns:a16="http://schemas.microsoft.com/office/drawing/2014/main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="" xmlns:a16="http://schemas.microsoft.com/office/drawing/2014/main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="" xmlns:a16="http://schemas.microsoft.com/office/drawing/2014/main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="" xmlns:a16="http://schemas.microsoft.com/office/drawing/2014/main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="" xmlns:a16="http://schemas.microsoft.com/office/drawing/2014/main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="" xmlns:a16="http://schemas.microsoft.com/office/drawing/2014/main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="" xmlns:a16="http://schemas.microsoft.com/office/drawing/2014/main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="" xmlns:a16="http://schemas.microsoft.com/office/drawing/2014/main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="" xmlns:a16="http://schemas.microsoft.com/office/drawing/2014/main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="" xmlns:a16="http://schemas.microsoft.com/office/drawing/2014/main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="" xmlns:a16="http://schemas.microsoft.com/office/drawing/2014/main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="" xmlns:a16="http://schemas.microsoft.com/office/drawing/2014/main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="" xmlns:a16="http://schemas.microsoft.com/office/drawing/2014/main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="" xmlns:a16="http://schemas.microsoft.com/office/drawing/2014/main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="" xmlns:a16="http://schemas.microsoft.com/office/drawing/2014/main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="" xmlns:a16="http://schemas.microsoft.com/office/drawing/2014/main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="" xmlns:a16="http://schemas.microsoft.com/office/drawing/2014/main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="" xmlns:a16="http://schemas.microsoft.com/office/drawing/2014/main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="" xmlns:a16="http://schemas.microsoft.com/office/drawing/2014/main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="" xmlns:a16="http://schemas.microsoft.com/office/drawing/2014/main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="" xmlns:a16="http://schemas.microsoft.com/office/drawing/2014/main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="" xmlns:a16="http://schemas.microsoft.com/office/drawing/2014/main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="" xmlns:a16="http://schemas.microsoft.com/office/drawing/2014/main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="" xmlns:a16="http://schemas.microsoft.com/office/drawing/2014/main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="" xmlns:a16="http://schemas.microsoft.com/office/drawing/2014/main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="" xmlns:a16="http://schemas.microsoft.com/office/drawing/2014/main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="" xmlns:a16="http://schemas.microsoft.com/office/drawing/2014/main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="" xmlns:a16="http://schemas.microsoft.com/office/drawing/2014/main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="" xmlns:a16="http://schemas.microsoft.com/office/drawing/2014/main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="" xmlns:a16="http://schemas.microsoft.com/office/drawing/2014/main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="" xmlns:a16="http://schemas.microsoft.com/office/drawing/2014/main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="" xmlns:a16="http://schemas.microsoft.com/office/drawing/2014/main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="" xmlns:a16="http://schemas.microsoft.com/office/drawing/2014/main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="" xmlns:a16="http://schemas.microsoft.com/office/drawing/2014/main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="" xmlns:a16="http://schemas.microsoft.com/office/drawing/2014/main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="" xmlns:a16="http://schemas.microsoft.com/office/drawing/2014/main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="" xmlns:a16="http://schemas.microsoft.com/office/drawing/2014/main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="" xmlns:a16="http://schemas.microsoft.com/office/drawing/2014/main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="" xmlns:a16="http://schemas.microsoft.com/office/drawing/2014/main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="" xmlns:a16="http://schemas.microsoft.com/office/drawing/2014/main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="" xmlns:a16="http://schemas.microsoft.com/office/drawing/2014/main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="" xmlns:a16="http://schemas.microsoft.com/office/drawing/2014/main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="" xmlns:a16="http://schemas.microsoft.com/office/drawing/2014/main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="" xmlns:a16="http://schemas.microsoft.com/office/drawing/2014/main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="" xmlns:a16="http://schemas.microsoft.com/office/drawing/2014/main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="" xmlns:a16="http://schemas.microsoft.com/office/drawing/2014/main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="" xmlns:a16="http://schemas.microsoft.com/office/drawing/2014/main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="" xmlns:a16="http://schemas.microsoft.com/office/drawing/2014/main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="" xmlns:a16="http://schemas.microsoft.com/office/drawing/2014/main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="" xmlns:a16="http://schemas.microsoft.com/office/drawing/2014/main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="" xmlns:a16="http://schemas.microsoft.com/office/drawing/2014/main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="" xmlns:a16="http://schemas.microsoft.com/office/drawing/2014/main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="" xmlns:a16="http://schemas.microsoft.com/office/drawing/2014/main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="" xmlns:a16="http://schemas.microsoft.com/office/drawing/2014/main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="" xmlns:a16="http://schemas.microsoft.com/office/drawing/2014/main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="" xmlns:a16="http://schemas.microsoft.com/office/drawing/2014/main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="" xmlns:a16="http://schemas.microsoft.com/office/drawing/2014/main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="" xmlns:a16="http://schemas.microsoft.com/office/drawing/2014/main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="" xmlns:a16="http://schemas.microsoft.com/office/drawing/2014/main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="" xmlns:a16="http://schemas.microsoft.com/office/drawing/2014/main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="" xmlns:a16="http://schemas.microsoft.com/office/drawing/2014/main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="" xmlns:a16="http://schemas.microsoft.com/office/drawing/2014/main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="" xmlns:a16="http://schemas.microsoft.com/office/drawing/2014/main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="" xmlns:a16="http://schemas.microsoft.com/office/drawing/2014/main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="" xmlns:a16="http://schemas.microsoft.com/office/drawing/2014/main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="" xmlns:a16="http://schemas.microsoft.com/office/drawing/2014/main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="" xmlns:a16="http://schemas.microsoft.com/office/drawing/2014/main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="" xmlns:a16="http://schemas.microsoft.com/office/drawing/2014/main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="" xmlns:a16="http://schemas.microsoft.com/office/drawing/2014/main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="" xmlns:a16="http://schemas.microsoft.com/office/drawing/2014/main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="" xmlns:a16="http://schemas.microsoft.com/office/drawing/2014/main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="" xmlns:a16="http://schemas.microsoft.com/office/drawing/2014/main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="" xmlns:a16="http://schemas.microsoft.com/office/drawing/2014/main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="" xmlns:a16="http://schemas.microsoft.com/office/drawing/2014/main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="" xmlns:a16="http://schemas.microsoft.com/office/drawing/2014/main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="" xmlns:a16="http://schemas.microsoft.com/office/drawing/2014/main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="" xmlns:a16="http://schemas.microsoft.com/office/drawing/2014/main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="" xmlns:a16="http://schemas.microsoft.com/office/drawing/2014/main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="" xmlns:a16="http://schemas.microsoft.com/office/drawing/2014/main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="" xmlns:a16="http://schemas.microsoft.com/office/drawing/2014/main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="" xmlns:a16="http://schemas.microsoft.com/office/drawing/2014/main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="" xmlns:a16="http://schemas.microsoft.com/office/drawing/2014/main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="" xmlns:a16="http://schemas.microsoft.com/office/drawing/2014/main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="" xmlns:a16="http://schemas.microsoft.com/office/drawing/2014/main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="" xmlns:a16="http://schemas.microsoft.com/office/drawing/2014/main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="" xmlns:a16="http://schemas.microsoft.com/office/drawing/2014/main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="" xmlns:a16="http://schemas.microsoft.com/office/drawing/2014/main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="" xmlns:a16="http://schemas.microsoft.com/office/drawing/2014/main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="" xmlns:a16="http://schemas.microsoft.com/office/drawing/2014/main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="" xmlns:a16="http://schemas.microsoft.com/office/drawing/2014/main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="" xmlns:a16="http://schemas.microsoft.com/office/drawing/2014/main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="" xmlns:a16="http://schemas.microsoft.com/office/drawing/2014/main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="" xmlns:a16="http://schemas.microsoft.com/office/drawing/2014/main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="" xmlns:a16="http://schemas.microsoft.com/office/drawing/2014/main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="" xmlns:a16="http://schemas.microsoft.com/office/drawing/2014/main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="" xmlns:a16="http://schemas.microsoft.com/office/drawing/2014/main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="" xmlns:a16="http://schemas.microsoft.com/office/drawing/2014/main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="" xmlns:a16="http://schemas.microsoft.com/office/drawing/2014/main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="" xmlns:a16="http://schemas.microsoft.com/office/drawing/2014/main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="" xmlns:a16="http://schemas.microsoft.com/office/drawing/2014/main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="" xmlns:a16="http://schemas.microsoft.com/office/drawing/2014/main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57565A"/>
                  </a:solidFill>
                </a:endParaRPr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="" xmlns:a16="http://schemas.microsoft.com/office/drawing/2014/main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57565A"/>
                  </a:solidFill>
                </a:endParaRPr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="" xmlns:a16="http://schemas.microsoft.com/office/drawing/2014/main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="" xmlns:a16="http://schemas.microsoft.com/office/drawing/2014/main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="" xmlns:a16="http://schemas.microsoft.com/office/drawing/2014/main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="" xmlns:a16="http://schemas.microsoft.com/office/drawing/2014/main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="" xmlns:a16="http://schemas.microsoft.com/office/drawing/2014/main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="" xmlns:a16="http://schemas.microsoft.com/office/drawing/2014/main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="" xmlns:a16="http://schemas.microsoft.com/office/drawing/2014/main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="" xmlns:a16="http://schemas.microsoft.com/office/drawing/2014/main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="" xmlns:a16="http://schemas.microsoft.com/office/drawing/2014/main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="" xmlns:a16="http://schemas.microsoft.com/office/drawing/2014/main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="" xmlns:a16="http://schemas.microsoft.com/office/drawing/2014/main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="" xmlns:a16="http://schemas.microsoft.com/office/drawing/2014/main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="" xmlns:a16="http://schemas.microsoft.com/office/drawing/2014/main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="" xmlns:a16="http://schemas.microsoft.com/office/drawing/2014/main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="" xmlns:a16="http://schemas.microsoft.com/office/drawing/2014/main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="" xmlns:a16="http://schemas.microsoft.com/office/drawing/2014/main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="" xmlns:a16="http://schemas.microsoft.com/office/drawing/2014/main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="" xmlns:a16="http://schemas.microsoft.com/office/drawing/2014/main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="" xmlns:a16="http://schemas.microsoft.com/office/drawing/2014/main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="" xmlns:a16="http://schemas.microsoft.com/office/drawing/2014/main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="" xmlns:a16="http://schemas.microsoft.com/office/drawing/2014/main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="" xmlns:a16="http://schemas.microsoft.com/office/drawing/2014/main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="" xmlns:a16="http://schemas.microsoft.com/office/drawing/2014/main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="" xmlns:a16="http://schemas.microsoft.com/office/drawing/2014/main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="" xmlns:a16="http://schemas.microsoft.com/office/drawing/2014/main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="" xmlns:a16="http://schemas.microsoft.com/office/drawing/2014/main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="" xmlns:a16="http://schemas.microsoft.com/office/drawing/2014/main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="" xmlns:a16="http://schemas.microsoft.com/office/drawing/2014/main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="" xmlns:a16="http://schemas.microsoft.com/office/drawing/2014/main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="" xmlns:a16="http://schemas.microsoft.com/office/drawing/2014/main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="" xmlns:a16="http://schemas.microsoft.com/office/drawing/2014/main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="" xmlns:a16="http://schemas.microsoft.com/office/drawing/2014/main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="" xmlns:a16="http://schemas.microsoft.com/office/drawing/2014/main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="" xmlns:a16="http://schemas.microsoft.com/office/drawing/2014/main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="" xmlns:a16="http://schemas.microsoft.com/office/drawing/2014/main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="" xmlns:a16="http://schemas.microsoft.com/office/drawing/2014/main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="" xmlns:a16="http://schemas.microsoft.com/office/drawing/2014/main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="" xmlns:a16="http://schemas.microsoft.com/office/drawing/2014/main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="" xmlns:a16="http://schemas.microsoft.com/office/drawing/2014/main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="" xmlns:a16="http://schemas.microsoft.com/office/drawing/2014/main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="" xmlns:a16="http://schemas.microsoft.com/office/drawing/2014/main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="" xmlns:a16="http://schemas.microsoft.com/office/drawing/2014/main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="" xmlns:a16="http://schemas.microsoft.com/office/drawing/2014/main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="" xmlns:a16="http://schemas.microsoft.com/office/drawing/2014/main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="" xmlns:a16="http://schemas.microsoft.com/office/drawing/2014/main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="" xmlns:a16="http://schemas.microsoft.com/office/drawing/2014/main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="" xmlns:a16="http://schemas.microsoft.com/office/drawing/2014/main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="" xmlns:a16="http://schemas.microsoft.com/office/drawing/2014/main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="" xmlns:a16="http://schemas.microsoft.com/office/drawing/2014/main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="" xmlns:a16="http://schemas.microsoft.com/office/drawing/2014/main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="" xmlns:a16="http://schemas.microsoft.com/office/drawing/2014/main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="" xmlns:a16="http://schemas.microsoft.com/office/drawing/2014/main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="" xmlns:a16="http://schemas.microsoft.com/office/drawing/2014/main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="" xmlns:a16="http://schemas.microsoft.com/office/drawing/2014/main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="" xmlns:a16="http://schemas.microsoft.com/office/drawing/2014/main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="" xmlns:a16="http://schemas.microsoft.com/office/drawing/2014/main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="" xmlns:a16="http://schemas.microsoft.com/office/drawing/2014/main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="" xmlns:a16="http://schemas.microsoft.com/office/drawing/2014/main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="" xmlns:a16="http://schemas.microsoft.com/office/drawing/2014/main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="" xmlns:a16="http://schemas.microsoft.com/office/drawing/2014/main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="" xmlns:a16="http://schemas.microsoft.com/office/drawing/2014/main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="" xmlns:a16="http://schemas.microsoft.com/office/drawing/2014/main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="" xmlns:a16="http://schemas.microsoft.com/office/drawing/2014/main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="" xmlns:a16="http://schemas.microsoft.com/office/drawing/2014/main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="" xmlns:a16="http://schemas.microsoft.com/office/drawing/2014/main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="" xmlns:a16="http://schemas.microsoft.com/office/drawing/2014/main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57565A"/>
                  </a:solidFill>
                </a:endParaRPr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="" xmlns:a16="http://schemas.microsoft.com/office/drawing/2014/main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57565A"/>
                  </a:solidFill>
                </a:endParaRPr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="" xmlns:a16="http://schemas.microsoft.com/office/drawing/2014/main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="" xmlns:a16="http://schemas.microsoft.com/office/drawing/2014/main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="" xmlns:a16="http://schemas.microsoft.com/office/drawing/2014/main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="" xmlns:a16="http://schemas.microsoft.com/office/drawing/2014/main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="" xmlns:a16="http://schemas.microsoft.com/office/drawing/2014/main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="" xmlns:a16="http://schemas.microsoft.com/office/drawing/2014/main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="" xmlns:a16="http://schemas.microsoft.com/office/drawing/2014/main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="" xmlns:a16="http://schemas.microsoft.com/office/drawing/2014/main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="" xmlns:a16="http://schemas.microsoft.com/office/drawing/2014/main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="" xmlns:a16="http://schemas.microsoft.com/office/drawing/2014/main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="" xmlns:a16="http://schemas.microsoft.com/office/drawing/2014/main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="" xmlns:a16="http://schemas.microsoft.com/office/drawing/2014/main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="" xmlns:a16="http://schemas.microsoft.com/office/drawing/2014/main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="" xmlns:a16="http://schemas.microsoft.com/office/drawing/2014/main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="" xmlns:a16="http://schemas.microsoft.com/office/drawing/2014/main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="" xmlns:a16="http://schemas.microsoft.com/office/drawing/2014/main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="" xmlns:a16="http://schemas.microsoft.com/office/drawing/2014/main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="" xmlns:a16="http://schemas.microsoft.com/office/drawing/2014/main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="" xmlns:a16="http://schemas.microsoft.com/office/drawing/2014/main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="" xmlns:a16="http://schemas.microsoft.com/office/drawing/2014/main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="" xmlns:a16="http://schemas.microsoft.com/office/drawing/2014/main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="" xmlns:a16="http://schemas.microsoft.com/office/drawing/2014/main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="" xmlns:a16="http://schemas.microsoft.com/office/drawing/2014/main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="" xmlns:a16="http://schemas.microsoft.com/office/drawing/2014/main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="" xmlns:a16="http://schemas.microsoft.com/office/drawing/2014/main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="" xmlns:a16="http://schemas.microsoft.com/office/drawing/2014/main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="" xmlns:a16="http://schemas.microsoft.com/office/drawing/2014/main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="" xmlns:a16="http://schemas.microsoft.com/office/drawing/2014/main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="" xmlns:a16="http://schemas.microsoft.com/office/drawing/2014/main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="" xmlns:a16="http://schemas.microsoft.com/office/drawing/2014/main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="" xmlns:a16="http://schemas.microsoft.com/office/drawing/2014/main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="" xmlns:a16="http://schemas.microsoft.com/office/drawing/2014/main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="" xmlns:a16="http://schemas.microsoft.com/office/drawing/2014/main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="" xmlns:a16="http://schemas.microsoft.com/office/drawing/2014/main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="" xmlns:a16="http://schemas.microsoft.com/office/drawing/2014/main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="" xmlns:a16="http://schemas.microsoft.com/office/drawing/2014/main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="" xmlns:a16="http://schemas.microsoft.com/office/drawing/2014/main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="" xmlns:a16="http://schemas.microsoft.com/office/drawing/2014/main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="" xmlns:a16="http://schemas.microsoft.com/office/drawing/2014/main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="" xmlns:a16="http://schemas.microsoft.com/office/drawing/2014/main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="" xmlns:a16="http://schemas.microsoft.com/office/drawing/2014/main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="" xmlns:a16="http://schemas.microsoft.com/office/drawing/2014/main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="" xmlns:a16="http://schemas.microsoft.com/office/drawing/2014/main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="" xmlns:a16="http://schemas.microsoft.com/office/drawing/2014/main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="" xmlns:a16="http://schemas.microsoft.com/office/drawing/2014/main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="" xmlns:a16="http://schemas.microsoft.com/office/drawing/2014/main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="" xmlns:a16="http://schemas.microsoft.com/office/drawing/2014/main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="" xmlns:a16="http://schemas.microsoft.com/office/drawing/2014/main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="" xmlns:a16="http://schemas.microsoft.com/office/drawing/2014/main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="" xmlns:a16="http://schemas.microsoft.com/office/drawing/2014/main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="" xmlns:a16="http://schemas.microsoft.com/office/drawing/2014/main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="" xmlns:a16="http://schemas.microsoft.com/office/drawing/2014/main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="" xmlns:a16="http://schemas.microsoft.com/office/drawing/2014/main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="" xmlns:a16="http://schemas.microsoft.com/office/drawing/2014/main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="" xmlns:a16="http://schemas.microsoft.com/office/drawing/2014/main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="" xmlns:a16="http://schemas.microsoft.com/office/drawing/2014/main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="" xmlns:a16="http://schemas.microsoft.com/office/drawing/2014/main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="" xmlns:a16="http://schemas.microsoft.com/office/drawing/2014/main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="" xmlns:a16="http://schemas.microsoft.com/office/drawing/2014/main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="" xmlns:a16="http://schemas.microsoft.com/office/drawing/2014/main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="" xmlns:a16="http://schemas.microsoft.com/office/drawing/2014/main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="" xmlns:a16="http://schemas.microsoft.com/office/drawing/2014/main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="" xmlns:a16="http://schemas.microsoft.com/office/drawing/2014/main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="" xmlns:a16="http://schemas.microsoft.com/office/drawing/2014/main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="" xmlns:a16="http://schemas.microsoft.com/office/drawing/2014/main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="" xmlns:a16="http://schemas.microsoft.com/office/drawing/2014/main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="" xmlns:a16="http://schemas.microsoft.com/office/drawing/2014/main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="" xmlns:a16="http://schemas.microsoft.com/office/drawing/2014/main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="" xmlns:a16="http://schemas.microsoft.com/office/drawing/2014/main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="" xmlns:a16="http://schemas.microsoft.com/office/drawing/2014/main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="" xmlns:a16="http://schemas.microsoft.com/office/drawing/2014/main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="" xmlns:a16="http://schemas.microsoft.com/office/drawing/2014/main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="" xmlns:a16="http://schemas.microsoft.com/office/drawing/2014/main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="" xmlns:a16="http://schemas.microsoft.com/office/drawing/2014/main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="" xmlns:a16="http://schemas.microsoft.com/office/drawing/2014/main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="" xmlns:a16="http://schemas.microsoft.com/office/drawing/2014/main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="" xmlns:a16="http://schemas.microsoft.com/office/drawing/2014/main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="" xmlns:a16="http://schemas.microsoft.com/office/drawing/2014/main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="" xmlns:a16="http://schemas.microsoft.com/office/drawing/2014/main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="" xmlns:a16="http://schemas.microsoft.com/office/drawing/2014/main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="" xmlns:a16="http://schemas.microsoft.com/office/drawing/2014/main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="" xmlns:a16="http://schemas.microsoft.com/office/drawing/2014/main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="" xmlns:a16="http://schemas.microsoft.com/office/drawing/2014/main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="" xmlns:a16="http://schemas.microsoft.com/office/drawing/2014/main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="" xmlns:a16="http://schemas.microsoft.com/office/drawing/2014/main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="" xmlns:a16="http://schemas.microsoft.com/office/drawing/2014/main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="" xmlns:a16="http://schemas.microsoft.com/office/drawing/2014/main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="" xmlns:a16="http://schemas.microsoft.com/office/drawing/2014/main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="" xmlns:a16="http://schemas.microsoft.com/office/drawing/2014/main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="" xmlns:a16="http://schemas.microsoft.com/office/drawing/2014/main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="" xmlns:a16="http://schemas.microsoft.com/office/drawing/2014/main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="" xmlns:a16="http://schemas.microsoft.com/office/drawing/2014/main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="" xmlns:a16="http://schemas.microsoft.com/office/drawing/2014/main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="" xmlns:a16="http://schemas.microsoft.com/office/drawing/2014/main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="" xmlns:a16="http://schemas.microsoft.com/office/drawing/2014/main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="" xmlns:a16="http://schemas.microsoft.com/office/drawing/2014/main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57565A"/>
                  </a:solidFill>
                </a:endParaRPr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="" xmlns:a16="http://schemas.microsoft.com/office/drawing/2014/main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57565A"/>
                  </a:solidFill>
                </a:endParaRPr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="" xmlns:a16="http://schemas.microsoft.com/office/drawing/2014/main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="" xmlns:a16="http://schemas.microsoft.com/office/drawing/2014/main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="" xmlns:a16="http://schemas.microsoft.com/office/drawing/2014/main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="" xmlns:a16="http://schemas.microsoft.com/office/drawing/2014/main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="" xmlns:a16="http://schemas.microsoft.com/office/drawing/2014/main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="" xmlns:a16="http://schemas.microsoft.com/office/drawing/2014/main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="" xmlns:a16="http://schemas.microsoft.com/office/drawing/2014/main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="" xmlns:a16="http://schemas.microsoft.com/office/drawing/2014/main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="" xmlns:a16="http://schemas.microsoft.com/office/drawing/2014/main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="" xmlns:a16="http://schemas.microsoft.com/office/drawing/2014/main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="" xmlns:a16="http://schemas.microsoft.com/office/drawing/2014/main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="" xmlns:a16="http://schemas.microsoft.com/office/drawing/2014/main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="" xmlns:a16="http://schemas.microsoft.com/office/drawing/2014/main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="" xmlns:a16="http://schemas.microsoft.com/office/drawing/2014/main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="" xmlns:a16="http://schemas.microsoft.com/office/drawing/2014/main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="" xmlns:a16="http://schemas.microsoft.com/office/drawing/2014/main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="" xmlns:a16="http://schemas.microsoft.com/office/drawing/2014/main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="" xmlns:a16="http://schemas.microsoft.com/office/drawing/2014/main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="" xmlns:a16="http://schemas.microsoft.com/office/drawing/2014/main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="" xmlns:a16="http://schemas.microsoft.com/office/drawing/2014/main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="" xmlns:a16="http://schemas.microsoft.com/office/drawing/2014/main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="" xmlns:a16="http://schemas.microsoft.com/office/drawing/2014/main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="" xmlns:a16="http://schemas.microsoft.com/office/drawing/2014/main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="" xmlns:a16="http://schemas.microsoft.com/office/drawing/2014/main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="" xmlns:a16="http://schemas.microsoft.com/office/drawing/2014/main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="" xmlns:a16="http://schemas.microsoft.com/office/drawing/2014/main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="" xmlns:a16="http://schemas.microsoft.com/office/drawing/2014/main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="" xmlns:a16="http://schemas.microsoft.com/office/drawing/2014/main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="" xmlns:a16="http://schemas.microsoft.com/office/drawing/2014/main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="" xmlns:a16="http://schemas.microsoft.com/office/drawing/2014/main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="" xmlns:a16="http://schemas.microsoft.com/office/drawing/2014/main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="" xmlns:a16="http://schemas.microsoft.com/office/drawing/2014/main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="" xmlns:a16="http://schemas.microsoft.com/office/drawing/2014/main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="" xmlns:a16="http://schemas.microsoft.com/office/drawing/2014/main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="" xmlns:a16="http://schemas.microsoft.com/office/drawing/2014/main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="" xmlns:a16="http://schemas.microsoft.com/office/drawing/2014/main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="" xmlns:a16="http://schemas.microsoft.com/office/drawing/2014/main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="" xmlns:a16="http://schemas.microsoft.com/office/drawing/2014/main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="" xmlns:a16="http://schemas.microsoft.com/office/drawing/2014/main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="" xmlns:a16="http://schemas.microsoft.com/office/drawing/2014/main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="" xmlns:a16="http://schemas.microsoft.com/office/drawing/2014/main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="" xmlns:a16="http://schemas.microsoft.com/office/drawing/2014/main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="" xmlns:a16="http://schemas.microsoft.com/office/drawing/2014/main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="" xmlns:a16="http://schemas.microsoft.com/office/drawing/2014/main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="" xmlns:a16="http://schemas.microsoft.com/office/drawing/2014/main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="" xmlns:a16="http://schemas.microsoft.com/office/drawing/2014/main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="" xmlns:a16="http://schemas.microsoft.com/office/drawing/2014/main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="" xmlns:a16="http://schemas.microsoft.com/office/drawing/2014/main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="" xmlns:a16="http://schemas.microsoft.com/office/drawing/2014/main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="" xmlns:a16="http://schemas.microsoft.com/office/drawing/2014/main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="" xmlns:a16="http://schemas.microsoft.com/office/drawing/2014/main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="" xmlns:a16="http://schemas.microsoft.com/office/drawing/2014/main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="" xmlns:a16="http://schemas.microsoft.com/office/drawing/2014/main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="" xmlns:a16="http://schemas.microsoft.com/office/drawing/2014/main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="" xmlns:a16="http://schemas.microsoft.com/office/drawing/2014/main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="" xmlns:a16="http://schemas.microsoft.com/office/drawing/2014/main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="" xmlns:a16="http://schemas.microsoft.com/office/drawing/2014/main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="" xmlns:a16="http://schemas.microsoft.com/office/drawing/2014/main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="" xmlns:a16="http://schemas.microsoft.com/office/drawing/2014/main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="" xmlns:a16="http://schemas.microsoft.com/office/drawing/2014/main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="" xmlns:a16="http://schemas.microsoft.com/office/drawing/2014/main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="" xmlns:a16="http://schemas.microsoft.com/office/drawing/2014/main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="" xmlns:a16="http://schemas.microsoft.com/office/drawing/2014/main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="" xmlns:a16="http://schemas.microsoft.com/office/drawing/2014/main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="" xmlns:a16="http://schemas.microsoft.com/office/drawing/2014/main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="" xmlns:a16="http://schemas.microsoft.com/office/drawing/2014/main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57565A"/>
                  </a:solidFill>
                </a:endParaRPr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="" xmlns:a16="http://schemas.microsoft.com/office/drawing/2014/main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57565A"/>
                  </a:solidFill>
                </a:endParaRPr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="" xmlns:a16="http://schemas.microsoft.com/office/drawing/2014/main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="" xmlns:a16="http://schemas.microsoft.com/office/drawing/2014/main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="" xmlns:a16="http://schemas.microsoft.com/office/drawing/2014/main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="" xmlns:a16="http://schemas.microsoft.com/office/drawing/2014/main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="" xmlns:a16="http://schemas.microsoft.com/office/drawing/2014/main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="" xmlns:a16="http://schemas.microsoft.com/office/drawing/2014/main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="" xmlns:a16="http://schemas.microsoft.com/office/drawing/2014/main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="" xmlns:a16="http://schemas.microsoft.com/office/drawing/2014/main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="" xmlns:a16="http://schemas.microsoft.com/office/drawing/2014/main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="" xmlns:a16="http://schemas.microsoft.com/office/drawing/2014/main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="" xmlns:a16="http://schemas.microsoft.com/office/drawing/2014/main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="" xmlns:a16="http://schemas.microsoft.com/office/drawing/2014/main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="" xmlns:a16="http://schemas.microsoft.com/office/drawing/2014/main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="" xmlns:a16="http://schemas.microsoft.com/office/drawing/2014/main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="" xmlns:a16="http://schemas.microsoft.com/office/drawing/2014/main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="" xmlns:a16="http://schemas.microsoft.com/office/drawing/2014/main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="" xmlns:a16="http://schemas.microsoft.com/office/drawing/2014/main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="" xmlns:a16="http://schemas.microsoft.com/office/drawing/2014/main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="" xmlns:a16="http://schemas.microsoft.com/office/drawing/2014/main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="" xmlns:a16="http://schemas.microsoft.com/office/drawing/2014/main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="" xmlns:a16="http://schemas.microsoft.com/office/drawing/2014/main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="" xmlns:a16="http://schemas.microsoft.com/office/drawing/2014/main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="" xmlns:a16="http://schemas.microsoft.com/office/drawing/2014/main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="" xmlns:a16="http://schemas.microsoft.com/office/drawing/2014/main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="" xmlns:a16="http://schemas.microsoft.com/office/drawing/2014/main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="" xmlns:a16="http://schemas.microsoft.com/office/drawing/2014/main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="" xmlns:a16="http://schemas.microsoft.com/office/drawing/2014/main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="" xmlns:a16="http://schemas.microsoft.com/office/drawing/2014/main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="" xmlns:a16="http://schemas.microsoft.com/office/drawing/2014/main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="" xmlns:a16="http://schemas.microsoft.com/office/drawing/2014/main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="" xmlns:a16="http://schemas.microsoft.com/office/drawing/2014/main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="" xmlns:a16="http://schemas.microsoft.com/office/drawing/2014/main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="" xmlns:a16="http://schemas.microsoft.com/office/drawing/2014/main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="" xmlns:a16="http://schemas.microsoft.com/office/drawing/2014/main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="" xmlns:a16="http://schemas.microsoft.com/office/drawing/2014/main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="" xmlns:a16="http://schemas.microsoft.com/office/drawing/2014/main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="" xmlns:a16="http://schemas.microsoft.com/office/drawing/2014/main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="" xmlns:a16="http://schemas.microsoft.com/office/drawing/2014/main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="" xmlns:a16="http://schemas.microsoft.com/office/drawing/2014/main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="" xmlns:a16="http://schemas.microsoft.com/office/drawing/2014/main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="" xmlns:a16="http://schemas.microsoft.com/office/drawing/2014/main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="" xmlns:a16="http://schemas.microsoft.com/office/drawing/2014/main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="" xmlns:a16="http://schemas.microsoft.com/office/drawing/2014/main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="" xmlns:a16="http://schemas.microsoft.com/office/drawing/2014/main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="" xmlns:a16="http://schemas.microsoft.com/office/drawing/2014/main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="" xmlns:a16="http://schemas.microsoft.com/office/drawing/2014/main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="" xmlns:a16="http://schemas.microsoft.com/office/drawing/2014/main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="" xmlns:a16="http://schemas.microsoft.com/office/drawing/2014/main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="" xmlns:a16="http://schemas.microsoft.com/office/drawing/2014/main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="" xmlns:a16="http://schemas.microsoft.com/office/drawing/2014/main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="" xmlns:a16="http://schemas.microsoft.com/office/drawing/2014/main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="" xmlns:a16="http://schemas.microsoft.com/office/drawing/2014/main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="" xmlns:a16="http://schemas.microsoft.com/office/drawing/2014/main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="" xmlns:a16="http://schemas.microsoft.com/office/drawing/2014/main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="" xmlns:a16="http://schemas.microsoft.com/office/drawing/2014/main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="" xmlns:a16="http://schemas.microsoft.com/office/drawing/2014/main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="" xmlns:a16="http://schemas.microsoft.com/office/drawing/2014/main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="" xmlns:a16="http://schemas.microsoft.com/office/drawing/2014/main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="" xmlns:a16="http://schemas.microsoft.com/office/drawing/2014/main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="" xmlns:a16="http://schemas.microsoft.com/office/drawing/2014/main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="" xmlns:a16="http://schemas.microsoft.com/office/drawing/2014/main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="" xmlns:a16="http://schemas.microsoft.com/office/drawing/2014/main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="" xmlns:a16="http://schemas.microsoft.com/office/drawing/2014/main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="" xmlns:a16="http://schemas.microsoft.com/office/drawing/2014/main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="" xmlns:a16="http://schemas.microsoft.com/office/drawing/2014/main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="" xmlns:a16="http://schemas.microsoft.com/office/drawing/2014/main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="" xmlns:a16="http://schemas.microsoft.com/office/drawing/2014/main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="" xmlns:a16="http://schemas.microsoft.com/office/drawing/2014/main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="" xmlns:a16="http://schemas.microsoft.com/office/drawing/2014/main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="" xmlns:a16="http://schemas.microsoft.com/office/drawing/2014/main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="" xmlns:a16="http://schemas.microsoft.com/office/drawing/2014/main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="" xmlns:a16="http://schemas.microsoft.com/office/drawing/2014/main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="" xmlns:a16="http://schemas.microsoft.com/office/drawing/2014/main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="" xmlns:a16="http://schemas.microsoft.com/office/drawing/2014/main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="" xmlns:a16="http://schemas.microsoft.com/office/drawing/2014/main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="" xmlns:a16="http://schemas.microsoft.com/office/drawing/2014/main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="" xmlns:a16="http://schemas.microsoft.com/office/drawing/2014/main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="" xmlns:a16="http://schemas.microsoft.com/office/drawing/2014/main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="" xmlns:a16="http://schemas.microsoft.com/office/drawing/2014/main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="" xmlns:a16="http://schemas.microsoft.com/office/drawing/2014/main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="" xmlns:a16="http://schemas.microsoft.com/office/drawing/2014/main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="" xmlns:a16="http://schemas.microsoft.com/office/drawing/2014/main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="" xmlns:a16="http://schemas.microsoft.com/office/drawing/2014/main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="" xmlns:a16="http://schemas.microsoft.com/office/drawing/2014/main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="" xmlns:a16="http://schemas.microsoft.com/office/drawing/2014/main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="" xmlns:a16="http://schemas.microsoft.com/office/drawing/2014/main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="" xmlns:a16="http://schemas.microsoft.com/office/drawing/2014/main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="" xmlns:a16="http://schemas.microsoft.com/office/drawing/2014/main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="" xmlns:a16="http://schemas.microsoft.com/office/drawing/2014/main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="" xmlns:a16="http://schemas.microsoft.com/office/drawing/2014/main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="" xmlns:a16="http://schemas.microsoft.com/office/drawing/2014/main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="" xmlns:a16="http://schemas.microsoft.com/office/drawing/2014/main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="" xmlns:a16="http://schemas.microsoft.com/office/drawing/2014/main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="" xmlns:a16="http://schemas.microsoft.com/office/drawing/2014/main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309777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18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80D62E5-8451-4208-9507-3E7AD0EF9C38}"/>
              </a:ext>
            </a:extLst>
          </p:cNvPr>
          <p:cNvGrpSpPr/>
          <p:nvPr userDrawn="1"/>
        </p:nvGrpSpPr>
        <p:grpSpPr>
          <a:xfrm>
            <a:off x="1487489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4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rgbClr val="57565A">
                  <a:lumMod val="50000"/>
                </a:srgb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2614859-339D-4BB3-B9E4-6ED077413C82}"/>
              </a:ext>
            </a:extLst>
          </p:cNvPr>
          <p:cNvSpPr/>
          <p:nvPr userDrawn="1"/>
        </p:nvSpPr>
        <p:spPr>
          <a:xfrm>
            <a:off x="4513460" y="0"/>
            <a:ext cx="2559514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rgbClr val="57565A">
                  <a:lumMod val="50000"/>
                </a:srgb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4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rgbClr val="57565A">
                  <a:lumMod val="50000"/>
                </a:srgb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4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rgbClr val="57565A">
                  <a:lumMod val="50000"/>
                </a:srgb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4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4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4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4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AC76C0-73B8-4046-8402-D29569F8535A}"/>
              </a:ext>
            </a:extLst>
          </p:cNvPr>
          <p:cNvSpPr txBox="1"/>
          <p:nvPr userDrawn="1"/>
        </p:nvSpPr>
        <p:spPr>
          <a:xfrm>
            <a:off x="2423593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1F445B3-4A8A-4F96-BB0E-A1541283F662}"/>
              </a:ext>
            </a:extLst>
          </p:cNvPr>
          <p:cNvSpPr txBox="1"/>
          <p:nvPr userDrawn="1"/>
        </p:nvSpPr>
        <p:spPr>
          <a:xfrm>
            <a:off x="9821595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="" xmlns:a16="http://schemas.microsoft.com/office/drawing/2014/main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="" xmlns:a16="http://schemas.microsoft.com/office/drawing/2014/main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68870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="" xmlns:a16="http://schemas.microsoft.com/office/drawing/2014/main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202970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="" xmlns:a16="http://schemas.microsoft.com/office/drawing/2014/main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4A39D9F2-5472-4BC8-B2AC-1577E24B842B}"/>
              </a:ext>
            </a:extLst>
          </p:cNvPr>
          <p:cNvSpPr/>
          <p:nvPr userDrawn="1"/>
        </p:nvSpPr>
        <p:spPr>
          <a:xfrm>
            <a:off x="6872950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solidFill>
                  <a:srgbClr val="57565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pPr algn="ctr"/>
              <a:t>‹#›</a:t>
            </a:fld>
            <a:endParaRPr lang="en-US" sz="900" b="1" dirty="0">
              <a:solidFill>
                <a:srgbClr val="57565A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="" xmlns:a16="http://schemas.microsoft.com/office/drawing/2014/main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="" xmlns:a16="http://schemas.microsoft.com/office/drawing/2014/main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774346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396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7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" y="3419861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7" y="3419861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6" y="3419861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61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573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41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7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41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7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41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7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58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5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500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3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5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500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3" y="3419865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51" y="3419865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65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65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65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5001" y="3419865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3" y="512978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51" y="512978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5001" y="512978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3" y="1462296"/>
            <a:ext cx="5082117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3" y="1803388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96"/>
            <a:ext cx="5084232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88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1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83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83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83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1" y="4980583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717921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1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83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83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83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1" y="4980583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4022358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17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17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17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83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83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83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29488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17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17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17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83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83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83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325531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17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17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83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4" y="4980583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6717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17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17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83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4" y="4980583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0944807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18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18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18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1" y="1397018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7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06814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18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18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18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1" y="1397018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7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136154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159059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0483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26" Type="http://schemas.openxmlformats.org/officeDocument/2006/relationships/slideLayout" Target="../slideLayouts/slideLayout97.xml"/><Relationship Id="rId39" Type="http://schemas.openxmlformats.org/officeDocument/2006/relationships/slideLayout" Target="../slideLayouts/slideLayout110.xml"/><Relationship Id="rId21" Type="http://schemas.openxmlformats.org/officeDocument/2006/relationships/slideLayout" Target="../slideLayouts/slideLayout92.xml"/><Relationship Id="rId34" Type="http://schemas.openxmlformats.org/officeDocument/2006/relationships/slideLayout" Target="../slideLayouts/slideLayout105.xml"/><Relationship Id="rId42" Type="http://schemas.openxmlformats.org/officeDocument/2006/relationships/slideLayout" Target="../slideLayouts/slideLayout113.xml"/><Relationship Id="rId47" Type="http://schemas.openxmlformats.org/officeDocument/2006/relationships/slideLayout" Target="../slideLayouts/slideLayout118.xml"/><Relationship Id="rId50" Type="http://schemas.openxmlformats.org/officeDocument/2006/relationships/slideLayout" Target="../slideLayouts/slideLayout121.xml"/><Relationship Id="rId55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0" Type="http://schemas.openxmlformats.org/officeDocument/2006/relationships/slideLayout" Target="../slideLayouts/slideLayout91.xml"/><Relationship Id="rId29" Type="http://schemas.openxmlformats.org/officeDocument/2006/relationships/slideLayout" Target="../slideLayouts/slideLayout100.xml"/><Relationship Id="rId41" Type="http://schemas.openxmlformats.org/officeDocument/2006/relationships/slideLayout" Target="../slideLayouts/slideLayout112.xml"/><Relationship Id="rId54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24" Type="http://schemas.openxmlformats.org/officeDocument/2006/relationships/slideLayout" Target="../slideLayouts/slideLayout95.xml"/><Relationship Id="rId32" Type="http://schemas.openxmlformats.org/officeDocument/2006/relationships/slideLayout" Target="../slideLayouts/slideLayout103.xml"/><Relationship Id="rId37" Type="http://schemas.openxmlformats.org/officeDocument/2006/relationships/slideLayout" Target="../slideLayouts/slideLayout108.xml"/><Relationship Id="rId40" Type="http://schemas.openxmlformats.org/officeDocument/2006/relationships/slideLayout" Target="../slideLayouts/slideLayout111.xml"/><Relationship Id="rId45" Type="http://schemas.openxmlformats.org/officeDocument/2006/relationships/slideLayout" Target="../slideLayouts/slideLayout116.xml"/><Relationship Id="rId53" Type="http://schemas.openxmlformats.org/officeDocument/2006/relationships/slideLayout" Target="../slideLayouts/slideLayout124.xml"/><Relationship Id="rId58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23" Type="http://schemas.openxmlformats.org/officeDocument/2006/relationships/slideLayout" Target="../slideLayouts/slideLayout94.xml"/><Relationship Id="rId28" Type="http://schemas.openxmlformats.org/officeDocument/2006/relationships/slideLayout" Target="../slideLayouts/slideLayout99.xml"/><Relationship Id="rId36" Type="http://schemas.openxmlformats.org/officeDocument/2006/relationships/slideLayout" Target="../slideLayouts/slideLayout107.xml"/><Relationship Id="rId49" Type="http://schemas.openxmlformats.org/officeDocument/2006/relationships/slideLayout" Target="../slideLayouts/slideLayout120.xml"/><Relationship Id="rId57" Type="http://schemas.openxmlformats.org/officeDocument/2006/relationships/slideLayout" Target="../slideLayouts/slideLayout128.xml"/><Relationship Id="rId61" Type="http://schemas.openxmlformats.org/officeDocument/2006/relationships/theme" Target="../theme/theme3.xml"/><Relationship Id="rId10" Type="http://schemas.openxmlformats.org/officeDocument/2006/relationships/slideLayout" Target="../slideLayouts/slideLayout81.xml"/><Relationship Id="rId19" Type="http://schemas.openxmlformats.org/officeDocument/2006/relationships/slideLayout" Target="../slideLayouts/slideLayout90.xml"/><Relationship Id="rId31" Type="http://schemas.openxmlformats.org/officeDocument/2006/relationships/slideLayout" Target="../slideLayouts/slideLayout102.xml"/><Relationship Id="rId44" Type="http://schemas.openxmlformats.org/officeDocument/2006/relationships/slideLayout" Target="../slideLayouts/slideLayout115.xml"/><Relationship Id="rId52" Type="http://schemas.openxmlformats.org/officeDocument/2006/relationships/slideLayout" Target="../slideLayouts/slideLayout123.xml"/><Relationship Id="rId6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Relationship Id="rId22" Type="http://schemas.openxmlformats.org/officeDocument/2006/relationships/slideLayout" Target="../slideLayouts/slideLayout93.xml"/><Relationship Id="rId27" Type="http://schemas.openxmlformats.org/officeDocument/2006/relationships/slideLayout" Target="../slideLayouts/slideLayout98.xml"/><Relationship Id="rId30" Type="http://schemas.openxmlformats.org/officeDocument/2006/relationships/slideLayout" Target="../slideLayouts/slideLayout101.xml"/><Relationship Id="rId35" Type="http://schemas.openxmlformats.org/officeDocument/2006/relationships/slideLayout" Target="../slideLayouts/slideLayout106.xml"/><Relationship Id="rId43" Type="http://schemas.openxmlformats.org/officeDocument/2006/relationships/slideLayout" Target="../slideLayouts/slideLayout114.xml"/><Relationship Id="rId48" Type="http://schemas.openxmlformats.org/officeDocument/2006/relationships/slideLayout" Target="../slideLayouts/slideLayout119.xml"/><Relationship Id="rId56" Type="http://schemas.openxmlformats.org/officeDocument/2006/relationships/slideLayout" Target="../slideLayouts/slideLayout127.xml"/><Relationship Id="rId8" Type="http://schemas.openxmlformats.org/officeDocument/2006/relationships/slideLayout" Target="../slideLayouts/slideLayout79.xml"/><Relationship Id="rId51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5" Type="http://schemas.openxmlformats.org/officeDocument/2006/relationships/slideLayout" Target="../slideLayouts/slideLayout96.xml"/><Relationship Id="rId33" Type="http://schemas.openxmlformats.org/officeDocument/2006/relationships/slideLayout" Target="../slideLayouts/slideLayout104.xml"/><Relationship Id="rId38" Type="http://schemas.openxmlformats.org/officeDocument/2006/relationships/slideLayout" Target="../slideLayouts/slideLayout109.xml"/><Relationship Id="rId46" Type="http://schemas.openxmlformats.org/officeDocument/2006/relationships/slideLayout" Target="../slideLayouts/slideLayout117.xml"/><Relationship Id="rId5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1219218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913" r:id="rId13"/>
    <p:sldLayoutId id="2147483912" r:id="rId14"/>
    <p:sldLayoutId id="2147483911" r:id="rId15"/>
    <p:sldLayoutId id="2147483752" r:id="rId16"/>
    <p:sldLayoutId id="2147483753" r:id="rId17"/>
    <p:sldLayoutId id="2147483754" r:id="rId18"/>
    <p:sldLayoutId id="2147483755" r:id="rId19"/>
    <p:sldLayoutId id="2147483774" r:id="rId20"/>
    <p:sldLayoutId id="2147483756" r:id="rId21"/>
    <p:sldLayoutId id="2147483775" r:id="rId22"/>
    <p:sldLayoutId id="2147483757" r:id="rId23"/>
    <p:sldLayoutId id="2147483776" r:id="rId24"/>
    <p:sldLayoutId id="2147483758" r:id="rId25"/>
    <p:sldLayoutId id="2147483777" r:id="rId26"/>
    <p:sldLayoutId id="2147483759" r:id="rId27"/>
    <p:sldLayoutId id="2147483778" r:id="rId28"/>
    <p:sldLayoutId id="2147483760" r:id="rId29"/>
    <p:sldLayoutId id="2147483779" r:id="rId30"/>
    <p:sldLayoutId id="2147483761" r:id="rId31"/>
    <p:sldLayoutId id="2147483780" r:id="rId32"/>
    <p:sldLayoutId id="2147483762" r:id="rId33"/>
    <p:sldLayoutId id="2147483781" r:id="rId34"/>
    <p:sldLayoutId id="2147483763" r:id="rId35"/>
    <p:sldLayoutId id="2147483782" r:id="rId36"/>
    <p:sldLayoutId id="2147483764" r:id="rId37"/>
    <p:sldLayoutId id="2147483783" r:id="rId38"/>
    <p:sldLayoutId id="2147483765" r:id="rId39"/>
    <p:sldLayoutId id="2147483784" r:id="rId40"/>
    <p:sldLayoutId id="2147483785" r:id="rId41"/>
    <p:sldLayoutId id="2147483766" r:id="rId42"/>
    <p:sldLayoutId id="2147483768" r:id="rId43"/>
    <p:sldLayoutId id="2147483786" r:id="rId44"/>
    <p:sldLayoutId id="2147483788" r:id="rId45"/>
    <p:sldLayoutId id="2147483769" r:id="rId46"/>
    <p:sldLayoutId id="2147483767" r:id="rId47"/>
    <p:sldLayoutId id="2147483787" r:id="rId48"/>
    <p:sldLayoutId id="2147483771" r:id="rId49"/>
    <p:sldLayoutId id="2147483773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842" r:id="rId58"/>
    <p:sldLayoutId id="2147483841" r:id="rId59"/>
    <p:sldLayoutId id="2147483843" r:id="rId60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1" y="1592800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1" y="279979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1219218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687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42" r:id="rId15"/>
    <p:sldLayoutId id="2147483943" r:id="rId16"/>
    <p:sldLayoutId id="2147483944" r:id="rId17"/>
    <p:sldLayoutId id="2147483945" r:id="rId18"/>
    <p:sldLayoutId id="2147483946" r:id="rId19"/>
    <p:sldLayoutId id="2147483947" r:id="rId20"/>
    <p:sldLayoutId id="2147483948" r:id="rId21"/>
    <p:sldLayoutId id="2147483949" r:id="rId22"/>
    <p:sldLayoutId id="2147483950" r:id="rId23"/>
    <p:sldLayoutId id="2147483951" r:id="rId24"/>
    <p:sldLayoutId id="2147483952" r:id="rId25"/>
    <p:sldLayoutId id="2147483953" r:id="rId26"/>
    <p:sldLayoutId id="2147483954" r:id="rId27"/>
    <p:sldLayoutId id="2147483955" r:id="rId28"/>
    <p:sldLayoutId id="2147483956" r:id="rId29"/>
    <p:sldLayoutId id="2147483957" r:id="rId30"/>
    <p:sldLayoutId id="2147483958" r:id="rId31"/>
    <p:sldLayoutId id="2147483959" r:id="rId32"/>
    <p:sldLayoutId id="2147483960" r:id="rId33"/>
    <p:sldLayoutId id="2147483961" r:id="rId34"/>
    <p:sldLayoutId id="2147483962" r:id="rId35"/>
    <p:sldLayoutId id="2147483963" r:id="rId36"/>
    <p:sldLayoutId id="2147483964" r:id="rId37"/>
    <p:sldLayoutId id="2147483965" r:id="rId38"/>
    <p:sldLayoutId id="2147483966" r:id="rId39"/>
    <p:sldLayoutId id="2147483967" r:id="rId40"/>
    <p:sldLayoutId id="2147483968" r:id="rId41"/>
    <p:sldLayoutId id="2147483969" r:id="rId42"/>
    <p:sldLayoutId id="2147483970" r:id="rId43"/>
    <p:sldLayoutId id="2147483971" r:id="rId44"/>
    <p:sldLayoutId id="2147483972" r:id="rId45"/>
    <p:sldLayoutId id="2147483973" r:id="rId46"/>
    <p:sldLayoutId id="2147483974" r:id="rId47"/>
    <p:sldLayoutId id="2147483975" r:id="rId48"/>
    <p:sldLayoutId id="2147483976" r:id="rId49"/>
    <p:sldLayoutId id="2147483977" r:id="rId50"/>
    <p:sldLayoutId id="2147483978" r:id="rId51"/>
    <p:sldLayoutId id="2147483979" r:id="rId52"/>
    <p:sldLayoutId id="2147483980" r:id="rId53"/>
    <p:sldLayoutId id="2147483981" r:id="rId54"/>
    <p:sldLayoutId id="2147483982" r:id="rId55"/>
    <p:sldLayoutId id="2147483983" r:id="rId56"/>
    <p:sldLayoutId id="2147483984" r:id="rId57"/>
    <p:sldLayoutId id="2147483985" r:id="rId58"/>
    <p:sldLayoutId id="2147483986" r:id="rId59"/>
    <p:sldLayoutId id="2147483987" r:id="rId60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8621035"/>
              </p:ext>
            </p:extLst>
          </p:nvPr>
        </p:nvGraphicFramePr>
        <p:xfrm>
          <a:off x="455194" y="1243172"/>
          <a:ext cx="10932960" cy="1622472"/>
        </p:xfrm>
        <a:graphic>
          <a:graphicData uri="http://schemas.openxmlformats.org/drawingml/2006/table">
            <a:tbl>
              <a:tblPr firstRow="1" bandRow="1"/>
              <a:tblGrid>
                <a:gridCol w="4541151">
                  <a:extLst>
                    <a:ext uri="{9D8B030D-6E8A-4147-A177-3AD203B41FA5}">
                      <a16:colId xmlns:a16="http://schemas.microsoft.com/office/drawing/2014/main" xmlns="" val="3639924571"/>
                    </a:ext>
                  </a:extLst>
                </a:gridCol>
                <a:gridCol w="6391809">
                  <a:extLst>
                    <a:ext uri="{9D8B030D-6E8A-4147-A177-3AD203B41FA5}">
                      <a16:colId xmlns:a16="http://schemas.microsoft.com/office/drawing/2014/main" xmlns="" val="4055079877"/>
                    </a:ext>
                  </a:extLst>
                </a:gridCol>
              </a:tblGrid>
              <a:tr h="691282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marR="254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 каких доходов  уплачивается НДФЛ </a:t>
                      </a:r>
                    </a:p>
                  </a:txBody>
                  <a:tcPr marL="66734" marR="26244" marT="10658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marR="3429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Срок уплаты </a:t>
                      </a:r>
                    </a:p>
                  </a:txBody>
                  <a:tcPr marL="66734" marR="26244" marT="10658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8742638"/>
                  </a:ext>
                </a:extLst>
              </a:tr>
              <a:tr h="356848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635" marR="2540" indent="35306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 заработной платы </a:t>
                      </a:r>
                    </a:p>
                  </a:txBody>
                  <a:tcPr marL="66734" marR="26244" marT="10658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R="254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позднее рабочего дня, следующего за днем выплаты </a:t>
                      </a:r>
                    </a:p>
                  </a:txBody>
                  <a:tcPr marL="66734" marR="26244" marT="10658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0954685"/>
                  </a:ext>
                </a:extLst>
              </a:tr>
              <a:tr h="574342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635" marR="2540" indent="35306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 отпускных и больничных пособий </a:t>
                      </a:r>
                    </a:p>
                  </a:txBody>
                  <a:tcPr marL="66734" marR="26244" marT="10658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R="254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позднее последнего числа месяца, в котором выплачены эти отпускные и больничные пособия </a:t>
                      </a:r>
                    </a:p>
                  </a:txBody>
                  <a:tcPr marL="66734" marR="26244" marT="10658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3733855"/>
                  </a:ext>
                </a:extLst>
              </a:tr>
            </a:tbl>
          </a:graphicData>
        </a:graphic>
      </p:graphicFrame>
      <p:sp>
        <p:nvSpPr>
          <p:cNvPr id="5" name="Объект 3"/>
          <p:cNvSpPr txBox="1">
            <a:spLocks/>
          </p:cNvSpPr>
          <p:nvPr/>
        </p:nvSpPr>
        <p:spPr>
          <a:xfrm>
            <a:off x="371364" y="2985202"/>
            <a:ext cx="11016790" cy="575387"/>
          </a:xfrm>
          <a:prstGeom prst="rect">
            <a:avLst/>
          </a:prstGeom>
        </p:spPr>
        <p:txBody>
          <a:bodyPr vert="horz" lIns="99852" tIns="49926" rIns="99852" bIns="49926" rtlCol="0">
            <a:noAutofit/>
          </a:bodyPr>
          <a:lstStyle>
            <a:lvl1pPr marL="249631" indent="-199705" algn="l" defTabSz="998525" rtl="0" eaLnBrk="1" latinLnBrk="0" hangingPunct="1">
              <a:spcBef>
                <a:spcPct val="20000"/>
              </a:spcBef>
              <a:spcAft>
                <a:spcPts val="32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9115" indent="-199705" algn="l" defTabSz="998525" rtl="0" eaLnBrk="1" latinLnBrk="0" hangingPunct="1">
              <a:spcBef>
                <a:spcPct val="20000"/>
              </a:spcBef>
              <a:spcAft>
                <a:spcPts val="32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8672" indent="-199705" algn="l" defTabSz="998525" rtl="0" eaLnBrk="1" latinLnBrk="0" hangingPunct="1">
              <a:spcBef>
                <a:spcPct val="20000"/>
              </a:spcBef>
              <a:spcAft>
                <a:spcPts val="32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8230" indent="-199705" algn="l" defTabSz="998525" rtl="0" eaLnBrk="1" latinLnBrk="0" hangingPunct="1">
              <a:spcBef>
                <a:spcPct val="20000"/>
              </a:spcBef>
              <a:spcAft>
                <a:spcPts val="32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17758" indent="-199705" algn="l" defTabSz="998525" rtl="0" eaLnBrk="1" latinLnBrk="0" hangingPunct="1">
              <a:spcBef>
                <a:spcPct val="20000"/>
              </a:spcBef>
              <a:spcAft>
                <a:spcPts val="32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7315" indent="-199705" algn="l" defTabSz="998525" rtl="0" eaLnBrk="1" latinLnBrk="0" hangingPunct="1">
              <a:spcBef>
                <a:spcPct val="20000"/>
              </a:spcBef>
              <a:spcAft>
                <a:spcPts val="32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46828" indent="-199705" algn="l" defTabSz="998525" rtl="0" eaLnBrk="1" latinLnBrk="0" hangingPunct="1">
              <a:spcBef>
                <a:spcPct val="20000"/>
              </a:spcBef>
              <a:spcAft>
                <a:spcPts val="32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96312" indent="-199705" algn="l" defTabSz="998525" rtl="0" eaLnBrk="1" latinLnBrk="0" hangingPunct="1">
              <a:spcBef>
                <a:spcPct val="20000"/>
              </a:spcBef>
              <a:spcAft>
                <a:spcPts val="32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25825" indent="-199705" algn="l" defTabSz="998525" rtl="0" eaLnBrk="1" latinLnBrk="0" hangingPunct="1">
              <a:spcBef>
                <a:spcPct val="20000"/>
              </a:spcBef>
              <a:spcAft>
                <a:spcPts val="32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926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01.01.2023 года не будет иметь значения, с какого вида дохода уплачивается НДФЛ, 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</a:t>
            </a: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будет, в какой период исчислен и удержан налог</a:t>
            </a:r>
          </a:p>
        </p:txBody>
      </p:sp>
      <p:graphicFrame>
        <p:nvGraphicFramePr>
          <p:cNvPr id="6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9575862"/>
              </p:ext>
            </p:extLst>
          </p:nvPr>
        </p:nvGraphicFramePr>
        <p:xfrm>
          <a:off x="455183" y="3680149"/>
          <a:ext cx="10932959" cy="3093530"/>
        </p:xfrm>
        <a:graphic>
          <a:graphicData uri="http://schemas.openxmlformats.org/drawingml/2006/table">
            <a:tbl>
              <a:tblPr firstRow="1" bandRow="1"/>
              <a:tblGrid>
                <a:gridCol w="4503023">
                  <a:extLst>
                    <a:ext uri="{9D8B030D-6E8A-4147-A177-3AD203B41FA5}">
                      <a16:colId xmlns:a16="http://schemas.microsoft.com/office/drawing/2014/main" xmlns="" val="3639924571"/>
                    </a:ext>
                  </a:extLst>
                </a:gridCol>
                <a:gridCol w="6429936">
                  <a:extLst>
                    <a:ext uri="{9D8B030D-6E8A-4147-A177-3AD203B41FA5}">
                      <a16:colId xmlns:a16="http://schemas.microsoft.com/office/drawing/2014/main" xmlns="" val="1078351203"/>
                    </a:ext>
                  </a:extLst>
                </a:gridCol>
              </a:tblGrid>
              <a:tr h="730992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marR="40005" indent="3530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Когда исчислен и удержан НДФЛ </a:t>
                      </a:r>
                    </a:p>
                  </a:txBody>
                  <a:tcPr marL="66734" marR="20245" marT="10536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marR="41910" indent="3530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Срок уплаты </a:t>
                      </a:r>
                    </a:p>
                  </a:txBody>
                  <a:tcPr marL="66734" marR="20245" marT="10536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8742638"/>
                  </a:ext>
                </a:extLst>
              </a:tr>
              <a:tr h="339246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635" marR="254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 1 по 22 января </a:t>
                      </a:r>
                    </a:p>
                  </a:txBody>
                  <a:tcPr marL="66734" marR="20245" marT="10536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R="254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позднее 28 января </a:t>
                      </a:r>
                    </a:p>
                  </a:txBody>
                  <a:tcPr marL="66734" marR="20245" marT="10536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0954685"/>
                  </a:ext>
                </a:extLst>
              </a:tr>
              <a:tr h="573124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635" marR="254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 23 числа прошлого месяца по 22 число текущего месяца </a:t>
                      </a:r>
                    </a:p>
                  </a:txBody>
                  <a:tcPr marL="66734" marR="20245" marT="10536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R="254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позднее 28 числа текущего месяца* </a:t>
                      </a:r>
                    </a:p>
                  </a:txBody>
                  <a:tcPr marL="66734" marR="20245" marT="105367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3733855"/>
                  </a:ext>
                </a:extLst>
              </a:tr>
              <a:tr h="555461">
                <a:tc gridSpan="2"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ru-RU" sz="1500" b="1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* Например, НДФЛ, исчисленный и удержанный в период с 23.01.2023 по 22.02.2023, нужно будет уплатить не позднее 28.02.2023 </a:t>
                      </a:r>
                      <a:endParaRPr lang="ru-RU" sz="1500" b="1" i="1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07973" marR="107973" marT="43852" marB="4385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94681255"/>
                  </a:ext>
                </a:extLst>
              </a:tr>
              <a:tr h="339246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2540" indent="0" algn="l" defTabSz="998525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 23 по 31 декабря </a:t>
                      </a:r>
                    </a:p>
                  </a:txBody>
                  <a:tcPr marL="66734" marR="20245" marT="105367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2540" indent="0" algn="l" defTabSz="998525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позднее последнего рабочего дня года* </a:t>
                      </a:r>
                    </a:p>
                  </a:txBody>
                  <a:tcPr marL="66734" marR="20245" marT="10536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9718046"/>
                  </a:ext>
                </a:extLst>
              </a:tr>
              <a:tr h="555461">
                <a:tc gridSpan="2"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ru-RU" sz="1500" b="1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* НДФЛ, исчисленный и удержанный с 23.12.2023 по 31.12.2023, необходимо будет перечислить в бюджет не позднее 29.12.2023 </a:t>
                      </a:r>
                      <a:endParaRPr lang="ru-RU" sz="1500" b="1" i="1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07973" marR="107973" marT="43852" marB="4385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34544170"/>
                  </a:ext>
                </a:extLst>
              </a:tr>
            </a:tbl>
          </a:graphicData>
        </a:graphic>
      </p:graphicFrame>
      <p:sp>
        <p:nvSpPr>
          <p:cNvPr id="7" name="Объект 3"/>
          <p:cNvSpPr txBox="1">
            <a:spLocks/>
          </p:cNvSpPr>
          <p:nvPr/>
        </p:nvSpPr>
        <p:spPr>
          <a:xfrm>
            <a:off x="16682" y="917543"/>
            <a:ext cx="12191999" cy="519342"/>
          </a:xfrm>
          <a:prstGeom prst="rect">
            <a:avLst/>
          </a:prstGeom>
        </p:spPr>
        <p:txBody>
          <a:bodyPr vert="horz" lIns="99852" tIns="49926" rIns="99852" bIns="49926" rtlCol="0">
            <a:noAutofit/>
          </a:bodyPr>
          <a:lstStyle>
            <a:lvl1pPr marL="249631" indent="-199705" algn="l" defTabSz="998525" rtl="0" eaLnBrk="1" latinLnBrk="0" hangingPunct="1">
              <a:spcBef>
                <a:spcPct val="20000"/>
              </a:spcBef>
              <a:spcAft>
                <a:spcPts val="32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9115" indent="-199705" algn="l" defTabSz="998525" rtl="0" eaLnBrk="1" latinLnBrk="0" hangingPunct="1">
              <a:spcBef>
                <a:spcPct val="20000"/>
              </a:spcBef>
              <a:spcAft>
                <a:spcPts val="32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8672" indent="-199705" algn="l" defTabSz="998525" rtl="0" eaLnBrk="1" latinLnBrk="0" hangingPunct="1">
              <a:spcBef>
                <a:spcPct val="20000"/>
              </a:spcBef>
              <a:spcAft>
                <a:spcPts val="32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8230" indent="-199705" algn="l" defTabSz="998525" rtl="0" eaLnBrk="1" latinLnBrk="0" hangingPunct="1">
              <a:spcBef>
                <a:spcPct val="20000"/>
              </a:spcBef>
              <a:spcAft>
                <a:spcPts val="32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17758" indent="-199705" algn="l" defTabSz="998525" rtl="0" eaLnBrk="1" latinLnBrk="0" hangingPunct="1">
              <a:spcBef>
                <a:spcPct val="20000"/>
              </a:spcBef>
              <a:spcAft>
                <a:spcPts val="32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7315" indent="-199705" algn="l" defTabSz="998525" rtl="0" eaLnBrk="1" latinLnBrk="0" hangingPunct="1">
              <a:spcBef>
                <a:spcPct val="20000"/>
              </a:spcBef>
              <a:spcAft>
                <a:spcPts val="32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46828" indent="-199705" algn="l" defTabSz="998525" rtl="0" eaLnBrk="1" latinLnBrk="0" hangingPunct="1">
              <a:spcBef>
                <a:spcPct val="20000"/>
              </a:spcBef>
              <a:spcAft>
                <a:spcPts val="32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96312" indent="-199705" algn="l" defTabSz="998525" rtl="0" eaLnBrk="1" latinLnBrk="0" hangingPunct="1">
              <a:spcBef>
                <a:spcPct val="20000"/>
              </a:spcBef>
              <a:spcAft>
                <a:spcPts val="32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25825" indent="-199705" algn="l" defTabSz="998525" rtl="0" eaLnBrk="1" latinLnBrk="0" hangingPunct="1">
              <a:spcBef>
                <a:spcPct val="20000"/>
              </a:spcBef>
              <a:spcAft>
                <a:spcPts val="32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926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Агентский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 до 01.01.2023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уплачивается следующим образом (п. 6 ст. 226 НК РФ)</a:t>
            </a:r>
            <a:r>
              <a:rPr lang="ru-RU" sz="1600" b="1" dirty="0" smtClean="0">
                <a:solidFill>
                  <a:prstClr val="white"/>
                </a:solidFill>
              </a:rPr>
              <a:t> </a:t>
            </a:r>
            <a:endParaRPr lang="ru-RU" sz="1600" b="1" dirty="0">
              <a:solidFill>
                <a:prstClr val="white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BDA29F7C-8599-482C-884D-D80D1698CB88}"/>
              </a:ext>
            </a:extLst>
          </p:cNvPr>
          <p:cNvSpPr txBox="1">
            <a:spLocks/>
          </p:cNvSpPr>
          <p:nvPr/>
        </p:nvSpPr>
        <p:spPr>
          <a:xfrm>
            <a:off x="2855640" y="2315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</a:rPr>
              <a:t>СРОК УПЛАТЫ НДФЛ С ВЫПЛАТ РАБОТНИКАМ С 01.01.2023 </a:t>
            </a:r>
            <a:endParaRPr lang="ru-RU" sz="1500" b="1" dirty="0">
              <a:solidFill>
                <a:srgbClr val="57565A">
                  <a:lumMod val="50000"/>
                </a:srgbClr>
              </a:solidFill>
              <a:latin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665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6679" t="13726" r="1373" b="12335"/>
          <a:stretch/>
        </p:blipFill>
        <p:spPr bwMode="auto">
          <a:xfrm>
            <a:off x="83332" y="1147473"/>
            <a:ext cx="11429539" cy="55163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88D96E1-B3D9-4C39-ABCB-7A1EC132A94B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ЛИЧНЫЙ КАБИНЕТ НАЛОГОПЛАТЕЛЬЩИКА</a:t>
            </a:r>
          </a:p>
        </p:txBody>
      </p:sp>
    </p:spTree>
    <p:extLst>
      <p:ext uri="{BB962C8B-B14F-4D97-AF65-F5344CB8AC3E}">
        <p14:creationId xmlns:p14="http://schemas.microsoft.com/office/powerpoint/2010/main" val="1460821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8223" t="13727" r="5078" b="11969"/>
          <a:stretch/>
        </p:blipFill>
        <p:spPr bwMode="auto">
          <a:xfrm>
            <a:off x="95269" y="1130653"/>
            <a:ext cx="11334270" cy="56360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88D96E1-B3D9-4C39-ABCB-7A1EC132A94B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ЛИЧНЫЙ КАБИНЕТ НАЛОГОПЛАТЕЛЬЩИКА</a:t>
            </a:r>
          </a:p>
        </p:txBody>
      </p:sp>
    </p:spTree>
    <p:extLst>
      <p:ext uri="{BB962C8B-B14F-4D97-AF65-F5344CB8AC3E}">
        <p14:creationId xmlns:p14="http://schemas.microsoft.com/office/powerpoint/2010/main" val="2714351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="" xmlns:a16="http://schemas.microsoft.com/office/drawing/2014/main" id="{BDA29F7C-8599-482C-884D-D80D1698CB88}"/>
              </a:ext>
            </a:extLst>
          </p:cNvPr>
          <p:cNvSpPr txBox="1">
            <a:spLocks/>
          </p:cNvSpPr>
          <p:nvPr/>
        </p:nvSpPr>
        <p:spPr>
          <a:xfrm>
            <a:off x="2855640" y="2315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</a:rPr>
              <a:t>ПЕРЕХОДНОЙ ПЕРИОД</a:t>
            </a:r>
            <a:endParaRPr lang="ru-RU" sz="1500" b="1" dirty="0">
              <a:solidFill>
                <a:srgbClr val="57565A">
                  <a:lumMod val="50000"/>
                </a:srgbClr>
              </a:solidFill>
              <a:latin typeface="Roboto Condensed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7388" y="1196760"/>
            <a:ext cx="1090921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переходных положений при переходе на ЕНС с 01.01.2023 предусмотрено:</a:t>
            </a:r>
            <a:endParaRPr lang="ru-RU" sz="2000" b="1" dirty="0">
              <a:solidFill>
                <a:srgbClr val="4E67C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solidFill>
                <a:prstClr val="black"/>
              </a:solidFill>
            </a:endParaRPr>
          </a:p>
          <a:p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000" dirty="0" smtClean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Резервирование переплаты на 01.01.2023 до предоставления деклараций</a:t>
            </a:r>
          </a:p>
          <a:p>
            <a:endParaRPr lang="ru-RU" sz="2000" b="1" dirty="0">
              <a:solidFill>
                <a:srgbClr val="4E67C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000" b="1" dirty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Переплата по налогу на прибыль, зачисляемая в бюджет субъекта, на 01.01.2023 не перейдёт на Единый налоговый счет, даже после предоставления декларации</a:t>
            </a:r>
          </a:p>
          <a:p>
            <a:endParaRPr lang="ru-RU" sz="2000" dirty="0">
              <a:solidFill>
                <a:srgbClr val="4E67C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000" dirty="0" smtClean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Резервирование (хранение) переплаты на любом налоге, страховом взносе по Заявлению налогоплательщика</a:t>
            </a:r>
          </a:p>
          <a:p>
            <a:endParaRPr lang="ru-RU" sz="2000" dirty="0">
              <a:solidFill>
                <a:srgbClr val="4E67C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000" dirty="0" smtClean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Предоставление налогоплательщиком Уведомления об исчисленных суммах налогов, авансов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42196" y="5445226"/>
            <a:ext cx="9793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 Федерального закона </a:t>
            </a:r>
            <a:r>
              <a:rPr lang="ru-RU" sz="1800" b="1" dirty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14.07.2022 </a:t>
            </a:r>
            <a:r>
              <a:rPr lang="ru-RU" sz="1800" b="1" dirty="0" smtClean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263-ФЗ «О </a:t>
            </a:r>
            <a:r>
              <a:rPr lang="ru-RU" sz="1800" b="1" dirty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внесении изменений в части первую и вторую Налогового кодекса Российской </a:t>
            </a:r>
            <a:r>
              <a:rPr lang="ru-RU" sz="1800" b="1" dirty="0" smtClean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</a:t>
            </a:r>
            <a:endParaRPr lang="ru-RU" sz="1800" b="1" dirty="0">
              <a:solidFill>
                <a:srgbClr val="4E67C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23404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169729</TotalTime>
  <Words>277</Words>
  <Application>Microsoft Office PowerPoint</Application>
  <PresentationFormat>Произвольный</PresentationFormat>
  <Paragraphs>32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</vt:i4>
      </vt:variant>
    </vt:vector>
  </HeadingPairs>
  <TitlesOfParts>
    <vt:vector size="15" baseType="lpstr">
      <vt:lpstr>Arial</vt:lpstr>
      <vt:lpstr>Open Sans</vt:lpstr>
      <vt:lpstr>Calibri Light</vt:lpstr>
      <vt:lpstr>Calibri</vt:lpstr>
      <vt:lpstr>Times New Roman</vt:lpstr>
      <vt:lpstr>Open Sans Light</vt:lpstr>
      <vt:lpstr>Roboto Condensed</vt:lpstr>
      <vt:lpstr>Georgia</vt:lpstr>
      <vt:lpstr>1_Office Theme</vt:lpstr>
      <vt:lpstr>Custom Design</vt:lpstr>
      <vt:lpstr>2_Office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Астрахан Татьяна Николаевна</cp:lastModifiedBy>
  <cp:revision>2201</cp:revision>
  <cp:lastPrinted>2022-05-18T08:05:17Z</cp:lastPrinted>
  <dcterms:created xsi:type="dcterms:W3CDTF">2014-10-08T23:03:32Z</dcterms:created>
  <dcterms:modified xsi:type="dcterms:W3CDTF">2022-11-24T08:42:17Z</dcterms:modified>
</cp:coreProperties>
</file>